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6.jpg" ContentType="image/jpeg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58" r:id="rId3"/>
  </p:sldIdLst>
  <p:sldSz cx="7772400" cy="10058400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Frith" initials="MF" lastIdx="1" clrIdx="0">
    <p:extLst>
      <p:ext uri="{19B8F6BF-5375-455C-9EA6-DF929625EA0E}">
        <p15:presenceInfo xmlns:p15="http://schemas.microsoft.com/office/powerpoint/2012/main" userId="7e81a8369d6ff63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94" autoAdjust="0"/>
    <p:restoredTop sz="94660"/>
  </p:normalViewPr>
  <p:slideViewPr>
    <p:cSldViewPr>
      <p:cViewPr>
        <p:scale>
          <a:sx n="100" d="100"/>
          <a:sy n="100" d="100"/>
        </p:scale>
        <p:origin x="356" y="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0BAD05-0FA7-4B6D-AD42-CC42943CA55A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colorful2" csCatId="colorful" phldr="1"/>
      <dgm:spPr/>
    </dgm:pt>
    <dgm:pt modelId="{00F18F3B-9A09-4475-BCFD-DAF5EEFA76B1}">
      <dgm:prSet phldrT="[Text]"/>
      <dgm:spPr>
        <a:solidFill>
          <a:schemeClr val="accent5">
            <a:lumMod val="75000"/>
          </a:schemeClr>
        </a:solidFill>
        <a:ln>
          <a:noFill/>
        </a:ln>
      </dgm:spPr>
      <dgm:t>
        <a:bodyPr/>
        <a:lstStyle/>
        <a:p>
          <a:r>
            <a:rPr lang="en-US" dirty="0" smtClean="0"/>
            <a:t>Fully Integrated, SQF Certified Flexographic Printing</a:t>
          </a:r>
          <a:endParaRPr lang="en-US" dirty="0"/>
        </a:p>
      </dgm:t>
    </dgm:pt>
    <dgm:pt modelId="{0A86DD49-52EC-47DC-A1CE-2F5622281B0F}" type="parTrans" cxnId="{4B00BFD0-C17C-413A-8D81-85AB0A232699}">
      <dgm:prSet/>
      <dgm:spPr/>
      <dgm:t>
        <a:bodyPr/>
        <a:lstStyle/>
        <a:p>
          <a:endParaRPr lang="en-US"/>
        </a:p>
      </dgm:t>
    </dgm:pt>
    <dgm:pt modelId="{35CEB3DD-53D9-4E4C-A437-4C726CC3EFE2}" type="sibTrans" cxnId="{4B00BFD0-C17C-413A-8D81-85AB0A232699}">
      <dgm:prSet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6000" r="-79000" b="-8000"/>
          </a:stretch>
        </a:blipFill>
        <a:ln>
          <a:noFill/>
        </a:ln>
      </dgm:spPr>
      <dgm:t>
        <a:bodyPr/>
        <a:lstStyle/>
        <a:p>
          <a:endParaRPr lang="en-US"/>
        </a:p>
      </dgm:t>
    </dgm:pt>
    <dgm:pt modelId="{A6D90589-7FAC-4423-9C4B-33FC398A0A85}" type="pres">
      <dgm:prSet presAssocID="{7A0BAD05-0FA7-4B6D-AD42-CC42943CA55A}" presName="Name0" presStyleCnt="0">
        <dgm:presLayoutVars>
          <dgm:chMax val="7"/>
          <dgm:chPref val="7"/>
          <dgm:dir/>
        </dgm:presLayoutVars>
      </dgm:prSet>
      <dgm:spPr/>
    </dgm:pt>
    <dgm:pt modelId="{98890115-003B-4791-9A14-7B67E4F3CD3F}" type="pres">
      <dgm:prSet presAssocID="{00F18F3B-9A09-4475-BCFD-DAF5EEFA76B1}" presName="parTx1" presStyleLbl="node1" presStyleIdx="0" presStyleCnt="1" custLinFactNeighborX="-3728" custLinFactNeighborY="12423"/>
      <dgm:spPr/>
      <dgm:t>
        <a:bodyPr/>
        <a:lstStyle/>
        <a:p>
          <a:endParaRPr lang="en-US"/>
        </a:p>
      </dgm:t>
    </dgm:pt>
    <dgm:pt modelId="{6DE59E45-E75B-4BD5-A657-FC9823727EFA}" type="pres">
      <dgm:prSet presAssocID="{35CEB3DD-53D9-4E4C-A437-4C726CC3EFE2}" presName="picture1" presStyleCnt="0"/>
      <dgm:spPr/>
    </dgm:pt>
    <dgm:pt modelId="{FF93D2A7-02CD-40D9-8866-D0E98D566BE7}" type="pres">
      <dgm:prSet presAssocID="{35CEB3DD-53D9-4E4C-A437-4C726CC3EFE2}" presName="imageRepeatNode" presStyleLbl="fgImgPlace1" presStyleIdx="0" presStyleCnt="1" custScaleX="119051" custScaleY="124629" custLinFactNeighborX="-12754" custLinFactNeighborY="4574"/>
      <dgm:spPr/>
      <dgm:t>
        <a:bodyPr/>
        <a:lstStyle/>
        <a:p>
          <a:endParaRPr lang="en-US"/>
        </a:p>
      </dgm:t>
    </dgm:pt>
  </dgm:ptLst>
  <dgm:cxnLst>
    <dgm:cxn modelId="{61D0BAA4-6240-44BA-9DA2-FA4D965D0DCA}" type="presOf" srcId="{00F18F3B-9A09-4475-BCFD-DAF5EEFA76B1}" destId="{98890115-003B-4791-9A14-7B67E4F3CD3F}" srcOrd="0" destOrd="0" presId="urn:microsoft.com/office/officeart/2008/layout/AscendingPictureAccentProcess"/>
    <dgm:cxn modelId="{8C8EA6F5-AE7D-4607-B45A-0F93A156D1A6}" type="presOf" srcId="{35CEB3DD-53D9-4E4C-A437-4C726CC3EFE2}" destId="{FF93D2A7-02CD-40D9-8866-D0E98D566BE7}" srcOrd="0" destOrd="0" presId="urn:microsoft.com/office/officeart/2008/layout/AscendingPictureAccentProcess"/>
    <dgm:cxn modelId="{4B00BFD0-C17C-413A-8D81-85AB0A232699}" srcId="{7A0BAD05-0FA7-4B6D-AD42-CC42943CA55A}" destId="{00F18F3B-9A09-4475-BCFD-DAF5EEFA76B1}" srcOrd="0" destOrd="0" parTransId="{0A86DD49-52EC-47DC-A1CE-2F5622281B0F}" sibTransId="{35CEB3DD-53D9-4E4C-A437-4C726CC3EFE2}"/>
    <dgm:cxn modelId="{8508B62E-0B0F-4416-99C5-11B1611E885D}" type="presOf" srcId="{7A0BAD05-0FA7-4B6D-AD42-CC42943CA55A}" destId="{A6D90589-7FAC-4423-9C4B-33FC398A0A85}" srcOrd="0" destOrd="0" presId="urn:microsoft.com/office/officeart/2008/layout/AscendingPictureAccentProcess"/>
    <dgm:cxn modelId="{3B0E1798-72B8-41E4-914C-49AFEED73EB2}" type="presParOf" srcId="{A6D90589-7FAC-4423-9C4B-33FC398A0A85}" destId="{98890115-003B-4791-9A14-7B67E4F3CD3F}" srcOrd="0" destOrd="0" presId="urn:microsoft.com/office/officeart/2008/layout/AscendingPictureAccentProcess"/>
    <dgm:cxn modelId="{714DC3B1-7FAA-4844-BF9A-F26CCCED7927}" type="presParOf" srcId="{A6D90589-7FAC-4423-9C4B-33FC398A0A85}" destId="{6DE59E45-E75B-4BD5-A657-FC9823727EFA}" srcOrd="1" destOrd="0" presId="urn:microsoft.com/office/officeart/2008/layout/AscendingPictureAccentProcess"/>
    <dgm:cxn modelId="{FD310E1D-8BA2-49A0-A307-A58AD8F4B2A6}" type="presParOf" srcId="{6DE59E45-E75B-4BD5-A657-FC9823727EFA}" destId="{FF93D2A7-02CD-40D9-8866-D0E98D566BE7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890115-003B-4791-9A14-7B67E4F3CD3F}">
      <dsp:nvSpPr>
        <dsp:cNvPr id="0" name=""/>
        <dsp:cNvSpPr/>
      </dsp:nvSpPr>
      <dsp:spPr>
        <a:xfrm>
          <a:off x="1058836" y="1772359"/>
          <a:ext cx="3319678" cy="890296"/>
        </a:xfrm>
        <a:prstGeom prst="roundRect">
          <a:avLst/>
        </a:prstGeom>
        <a:solidFill>
          <a:schemeClr val="accent5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2665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Fully Integrated, SQF Certified Flexographic Printing</a:t>
          </a:r>
          <a:endParaRPr lang="en-US" sz="1600" kern="1200" dirty="0"/>
        </a:p>
      </dsp:txBody>
      <dsp:txXfrm>
        <a:off x="1102297" y="1815820"/>
        <a:ext cx="3232756" cy="803374"/>
      </dsp:txXfrm>
    </dsp:sp>
    <dsp:sp modelId="{FF93D2A7-02CD-40D9-8866-D0E98D566BE7}">
      <dsp:nvSpPr>
        <dsp:cNvPr id="0" name=""/>
        <dsp:cNvSpPr/>
      </dsp:nvSpPr>
      <dsp:spPr>
        <a:xfrm>
          <a:off x="0" y="669973"/>
          <a:ext cx="1832297" cy="1918435"/>
        </a:xfrm>
        <a:prstGeom prst="ellipse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6000" r="-79000" b="-8000"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738" y="0"/>
            <a:ext cx="3055937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2EF460-1054-4C91-A9AF-CA0DD7C72B8C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12988" y="1163638"/>
            <a:ext cx="2427287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4850" y="4479925"/>
            <a:ext cx="5643563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559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738" y="8842375"/>
            <a:ext cx="3055937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FD8A9-F7B4-43B8-8F9E-A859AF33B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718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FD8A9-F7B4-43B8-8F9E-A859AF33BE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784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5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9.png"/><Relationship Id="rId5" Type="http://schemas.openxmlformats.org/officeDocument/2006/relationships/image" Target="../media/image7.png"/><Relationship Id="rId10" Type="http://schemas.microsoft.com/office/2007/relationships/diagramDrawing" Target="../diagrams/drawing1.xml"/><Relationship Id="rId4" Type="http://schemas.openxmlformats.org/officeDocument/2006/relationships/image" Target="../media/image6.jpg"/><Relationship Id="rId9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/>
          <a:srcRect t="3" b="28734"/>
          <a:stretch/>
        </p:blipFill>
        <p:spPr>
          <a:xfrm>
            <a:off x="0" y="1403381"/>
            <a:ext cx="7772400" cy="283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884382" y="4767341"/>
            <a:ext cx="4401185" cy="1752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bject 25"/>
          <p:cNvSpPr/>
          <p:nvPr/>
        </p:nvSpPr>
        <p:spPr>
          <a:xfrm>
            <a:off x="300486" y="4732260"/>
            <a:ext cx="2286503" cy="4734598"/>
          </a:xfrm>
          <a:custGeom>
            <a:avLst/>
            <a:gdLst/>
            <a:ahLst/>
            <a:cxnLst/>
            <a:rect l="l" t="t" r="r" b="b"/>
            <a:pathLst>
              <a:path w="1992629" h="5280659">
                <a:moveTo>
                  <a:pt x="0" y="5280659"/>
                </a:moveTo>
                <a:lnTo>
                  <a:pt x="1992629" y="5280659"/>
                </a:lnTo>
                <a:lnTo>
                  <a:pt x="1992629" y="0"/>
                </a:lnTo>
                <a:lnTo>
                  <a:pt x="0" y="0"/>
                </a:lnTo>
                <a:lnTo>
                  <a:pt x="0" y="528065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352800" y="185936"/>
            <a:ext cx="4314866" cy="14030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2842" algn="r">
              <a:lnSpc>
                <a:spcPts val="2580"/>
              </a:lnSpc>
              <a:spcBef>
                <a:spcPts val="129"/>
              </a:spcBef>
            </a:pPr>
            <a:r>
              <a:rPr lang="en-US" sz="2000" spc="25" dirty="0" smtClean="0">
                <a:solidFill>
                  <a:schemeClr val="accent5">
                    <a:lumMod val="75000"/>
                  </a:schemeClr>
                </a:solidFill>
                <a:latin typeface="Cambria"/>
                <a:cs typeface="Cambria"/>
              </a:rPr>
              <a:t>       </a:t>
            </a:r>
            <a:r>
              <a:rPr lang="en-US" sz="2000" spc="25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Cambria"/>
              </a:rPr>
              <a:t>T</a:t>
            </a:r>
            <a:r>
              <a:rPr lang="en-US" sz="2000" spc="25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Cambria"/>
              </a:rPr>
              <a:t>ime spent on procurement is time that could be better spent growing your </a:t>
            </a:r>
            <a:r>
              <a:rPr lang="en-US" sz="2000" spc="25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Cambria"/>
              </a:rPr>
              <a:t>business.</a:t>
            </a:r>
            <a:endParaRPr sz="2000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cs typeface="Cambri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914015" y="4767341"/>
            <a:ext cx="4354174" cy="175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84150" indent="-171450" algn="just">
              <a:lnSpc>
                <a:spcPct val="102172"/>
              </a:lnSpc>
              <a:spcBef>
                <a:spcPts val="896"/>
              </a:spcBef>
              <a:buFont typeface="Wingdings" panose="05000000000000000000" pitchFamily="2" charset="2"/>
              <a:buChar char="q"/>
            </a:pPr>
            <a:r>
              <a:rPr lang="en-US" sz="1100" dirty="0" smtClean="0">
                <a:latin typeface="Century Gothic" panose="020B0502020202020204" pitchFamily="34" charset="0"/>
              </a:rPr>
              <a:t>Are you managing purchases with multiple vendors across multiple locations, departments or business units?</a:t>
            </a:r>
          </a:p>
          <a:p>
            <a:endParaRPr lang="en-US" sz="1100" dirty="0">
              <a:latin typeface="Century Gothic" panose="020B0502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100" dirty="0" smtClean="0">
                <a:latin typeface="Century Gothic" panose="020B0502020202020204" pitchFamily="34" charset="0"/>
              </a:rPr>
              <a:t>Would you like to lower </a:t>
            </a:r>
            <a:r>
              <a:rPr lang="en-US" sz="1100" dirty="0">
                <a:latin typeface="Century Gothic" panose="020B0502020202020204" pitchFamily="34" charset="0"/>
              </a:rPr>
              <a:t>your indirect supply spend across multiple categories and suppliers?</a:t>
            </a:r>
          </a:p>
          <a:p>
            <a:endParaRPr lang="en-US" sz="1100" dirty="0" smtClean="0">
              <a:latin typeface="Century Gothic" panose="020B0502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100" dirty="0" smtClean="0">
                <a:latin typeface="Century Gothic" panose="020B0502020202020204" pitchFamily="34" charset="0"/>
              </a:rPr>
              <a:t>Would </a:t>
            </a:r>
            <a:r>
              <a:rPr lang="en-US" sz="1100" dirty="0">
                <a:latin typeface="Century Gothic" panose="020B0502020202020204" pitchFamily="34" charset="0"/>
              </a:rPr>
              <a:t>you like to consolidate your indirect supply purchases on </a:t>
            </a:r>
            <a:r>
              <a:rPr lang="en-US" sz="1100" dirty="0" smtClean="0">
                <a:latin typeface="Century Gothic" panose="020B0502020202020204" pitchFamily="34" charset="0"/>
              </a:rPr>
              <a:t>one time-saving order </a:t>
            </a:r>
            <a:r>
              <a:rPr lang="en-US" sz="1100" dirty="0" smtClean="0">
                <a:latin typeface="Century Gothic" panose="020B0502020202020204" pitchFamily="34" charset="0"/>
              </a:rPr>
              <a:t>platform? </a:t>
            </a:r>
          </a:p>
          <a:p>
            <a:endParaRPr lang="en-US" sz="1100" dirty="0" smtClean="0">
              <a:latin typeface="Century Gothic" panose="020B0502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100" dirty="0" smtClean="0">
                <a:latin typeface="Century Gothic" panose="020B0502020202020204" pitchFamily="34" charset="0"/>
              </a:rPr>
              <a:t>Would you like to prevent spending abuse? </a:t>
            </a:r>
            <a:endParaRPr lang="en-US" sz="1100" dirty="0">
              <a:latin typeface="Century Gothic" panose="020B0502020202020204" pitchFamily="34" charset="0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914015" y="4379962"/>
            <a:ext cx="4060300" cy="92938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8293" algn="just">
              <a:lnSpc>
                <a:spcPts val="1135"/>
              </a:lnSpc>
              <a:spcBef>
                <a:spcPts val="56"/>
              </a:spcBef>
            </a:pPr>
            <a:endParaRPr sz="1000" dirty="0">
              <a:latin typeface="Century Gothic"/>
              <a:cs typeface="Century Gothic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897082" y="6658682"/>
            <a:ext cx="4955769" cy="2742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60"/>
              </a:lnSpc>
              <a:spcBef>
                <a:spcPts val="88"/>
              </a:spcBef>
            </a:pPr>
            <a:r>
              <a:rPr lang="en-US" sz="1600" b="1" dirty="0" smtClean="0">
                <a:solidFill>
                  <a:srgbClr val="3682A1"/>
                </a:solidFill>
                <a:latin typeface="Century Gothic"/>
                <a:cs typeface="Century Gothic"/>
              </a:rPr>
              <a:t>How can Seven Bridges </a:t>
            </a:r>
            <a:r>
              <a:rPr lang="en-US" sz="1600" b="1" dirty="0" smtClean="0">
                <a:solidFill>
                  <a:srgbClr val="3682A1"/>
                </a:solidFill>
                <a:latin typeface="Century Gothic"/>
                <a:cs typeface="Century Gothic"/>
              </a:rPr>
              <a:t>help? </a:t>
            </a:r>
            <a:endParaRPr sz="1600" dirty="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914015" y="7021612"/>
            <a:ext cx="4401185" cy="23883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pPr marL="184150" marR="10656" indent="-171450">
              <a:lnSpc>
                <a:spcPts val="1135"/>
              </a:lnSpc>
              <a:spcBef>
                <a:spcPts val="56"/>
              </a:spcBef>
              <a:buSzPct val="180000"/>
              <a:buBlip>
                <a:blip r:embed="rId4"/>
              </a:buBlip>
            </a:pPr>
            <a:r>
              <a:rPr lang="en-US" sz="1000" spc="-4" dirty="0" smtClean="0">
                <a:latin typeface="Century Gothic"/>
                <a:cs typeface="Century Gothic"/>
              </a:rPr>
              <a:t>Sourcing and Procurement Support</a:t>
            </a:r>
          </a:p>
          <a:p>
            <a:pPr marL="469900" marR="10656" lvl="1">
              <a:lnSpc>
                <a:spcPts val="1135"/>
              </a:lnSpc>
              <a:spcBef>
                <a:spcPts val="56"/>
              </a:spcBef>
              <a:buSzPct val="120000"/>
            </a:pPr>
            <a:r>
              <a:rPr lang="en-US" sz="900" dirty="0" smtClean="0">
                <a:latin typeface="Century Gothic"/>
                <a:cs typeface="Century Gothic"/>
              </a:rPr>
              <a:t>Let us manage your suppliers while you manage your business, saving money and time</a:t>
            </a:r>
            <a:endParaRPr sz="900" dirty="0" smtClean="0">
              <a:latin typeface="Century Gothic"/>
              <a:cs typeface="Century Gothic"/>
            </a:endParaRPr>
          </a:p>
          <a:p>
            <a:pPr marL="184150" marR="373723" indent="-171450">
              <a:lnSpc>
                <a:spcPts val="1220"/>
              </a:lnSpc>
              <a:spcBef>
                <a:spcPts val="29"/>
              </a:spcBef>
              <a:buSzPct val="180000"/>
              <a:buBlip>
                <a:blip r:embed="rId4"/>
              </a:buBlip>
            </a:pPr>
            <a:r>
              <a:rPr lang="en-US" sz="1000" spc="-4" dirty="0" smtClean="0">
                <a:latin typeface="Century Gothic"/>
                <a:cs typeface="Century Gothic"/>
              </a:rPr>
              <a:t>Warehousing and Fulfillment</a:t>
            </a:r>
          </a:p>
          <a:p>
            <a:pPr marL="469900" marR="373723" lvl="1" algn="just">
              <a:lnSpc>
                <a:spcPts val="1220"/>
              </a:lnSpc>
              <a:spcBef>
                <a:spcPts val="29"/>
              </a:spcBef>
              <a:buSzPct val="120000"/>
            </a:pPr>
            <a:r>
              <a:rPr lang="en-US" sz="900" spc="-4" dirty="0" smtClean="0">
                <a:latin typeface="Century Gothic"/>
                <a:cs typeface="Century Gothic"/>
              </a:rPr>
              <a:t>Our distribution centers allow us to efficiently manage fulfillment and delivery of supplies</a:t>
            </a:r>
            <a:endParaRPr sz="900" dirty="0" smtClean="0">
              <a:latin typeface="Century Gothic"/>
              <a:cs typeface="Century Gothic"/>
            </a:endParaRPr>
          </a:p>
          <a:p>
            <a:pPr marL="184150" marR="10656" indent="-171450">
              <a:lnSpc>
                <a:spcPts val="1200"/>
              </a:lnSpc>
              <a:buSzPct val="180000"/>
              <a:buBlip>
                <a:blip r:embed="rId4"/>
              </a:buBlip>
            </a:pPr>
            <a:r>
              <a:rPr lang="en-US" sz="1000" spc="-4" dirty="0" smtClean="0">
                <a:latin typeface="Century Gothic"/>
                <a:cs typeface="Century Gothic"/>
              </a:rPr>
              <a:t>Inventory Management</a:t>
            </a:r>
          </a:p>
          <a:p>
            <a:pPr marL="469900" marR="10656" lvl="1">
              <a:lnSpc>
                <a:spcPts val="1200"/>
              </a:lnSpc>
            </a:pPr>
            <a:r>
              <a:rPr lang="en-US" sz="900" spc="-4" dirty="0" smtClean="0">
                <a:latin typeface="Century Gothic"/>
                <a:cs typeface="Century Gothic"/>
              </a:rPr>
              <a:t>We allow our customers to remain competitive while avoiding overstocks and shortages</a:t>
            </a:r>
            <a:endParaRPr sz="900" dirty="0" smtClean="0">
              <a:latin typeface="Century Gothic"/>
              <a:cs typeface="Century Gothic"/>
            </a:endParaRPr>
          </a:p>
          <a:p>
            <a:pPr marL="184150" marR="10656" indent="-171450">
              <a:lnSpc>
                <a:spcPct val="102172"/>
              </a:lnSpc>
              <a:buSzPct val="180000"/>
              <a:buBlip>
                <a:blip r:embed="rId4"/>
              </a:buBlip>
            </a:pPr>
            <a:r>
              <a:rPr lang="en-US" sz="1000" spc="0" dirty="0" smtClean="0">
                <a:latin typeface="Century Gothic"/>
                <a:cs typeface="Century Gothic"/>
              </a:rPr>
              <a:t>Specialty Printing</a:t>
            </a:r>
          </a:p>
          <a:p>
            <a:pPr marL="469900" marR="10656" lvl="1">
              <a:lnSpc>
                <a:spcPct val="102172"/>
              </a:lnSpc>
              <a:buSzPct val="120000"/>
            </a:pPr>
            <a:r>
              <a:rPr lang="en-US" sz="900" spc="-4" dirty="0">
                <a:latin typeface="Century Gothic"/>
                <a:cs typeface="Century Gothic"/>
              </a:rPr>
              <a:t>S</a:t>
            </a:r>
            <a:r>
              <a:rPr lang="en-US" sz="900" spc="9" dirty="0">
                <a:latin typeface="Century Gothic"/>
                <a:cs typeface="Century Gothic"/>
              </a:rPr>
              <a:t>Q</a:t>
            </a:r>
            <a:r>
              <a:rPr lang="en-US" sz="900" dirty="0">
                <a:latin typeface="Century Gothic"/>
                <a:cs typeface="Century Gothic"/>
              </a:rPr>
              <a:t>F</a:t>
            </a:r>
            <a:r>
              <a:rPr lang="en-US" sz="900" spc="-23" dirty="0">
                <a:latin typeface="Century Gothic"/>
                <a:cs typeface="Century Gothic"/>
              </a:rPr>
              <a:t> </a:t>
            </a:r>
            <a:r>
              <a:rPr lang="en-US" sz="900" spc="4" dirty="0">
                <a:latin typeface="Century Gothic"/>
                <a:cs typeface="Century Gothic"/>
              </a:rPr>
              <a:t>c</a:t>
            </a:r>
            <a:r>
              <a:rPr lang="en-US" sz="900" dirty="0">
                <a:latin typeface="Century Gothic"/>
                <a:cs typeface="Century Gothic"/>
              </a:rPr>
              <a:t>er</a:t>
            </a:r>
            <a:r>
              <a:rPr lang="en-US" sz="900" spc="9" dirty="0">
                <a:latin typeface="Century Gothic"/>
                <a:cs typeface="Century Gothic"/>
              </a:rPr>
              <a:t>t</a:t>
            </a:r>
            <a:r>
              <a:rPr lang="en-US" sz="900" spc="4" dirty="0">
                <a:latin typeface="Century Gothic"/>
                <a:cs typeface="Century Gothic"/>
              </a:rPr>
              <a:t>i</a:t>
            </a:r>
            <a:r>
              <a:rPr lang="en-US" sz="900" dirty="0">
                <a:latin typeface="Century Gothic"/>
                <a:cs typeface="Century Gothic"/>
              </a:rPr>
              <a:t>f</a:t>
            </a:r>
            <a:r>
              <a:rPr lang="en-US" sz="900" spc="4" dirty="0">
                <a:latin typeface="Century Gothic"/>
                <a:cs typeface="Century Gothic"/>
              </a:rPr>
              <a:t>i</a:t>
            </a:r>
            <a:r>
              <a:rPr lang="en-US" sz="900" dirty="0">
                <a:latin typeface="Century Gothic"/>
                <a:cs typeface="Century Gothic"/>
              </a:rPr>
              <a:t>ed</a:t>
            </a:r>
            <a:r>
              <a:rPr lang="en-US" sz="900" spc="-39" dirty="0">
                <a:latin typeface="Century Gothic"/>
                <a:cs typeface="Century Gothic"/>
              </a:rPr>
              <a:t> </a:t>
            </a:r>
            <a:r>
              <a:rPr lang="en-US" sz="900" spc="4" dirty="0">
                <a:latin typeface="Century Gothic"/>
                <a:cs typeface="Century Gothic"/>
              </a:rPr>
              <a:t>man</a:t>
            </a:r>
            <a:r>
              <a:rPr lang="en-US" sz="900" spc="-4" dirty="0">
                <a:latin typeface="Century Gothic"/>
                <a:cs typeface="Century Gothic"/>
              </a:rPr>
              <a:t>u</a:t>
            </a:r>
            <a:r>
              <a:rPr lang="en-US" sz="900" dirty="0">
                <a:latin typeface="Century Gothic"/>
                <a:cs typeface="Century Gothic"/>
              </a:rPr>
              <a:t>fa</a:t>
            </a:r>
            <a:r>
              <a:rPr lang="en-US" sz="900" spc="4" dirty="0">
                <a:latin typeface="Century Gothic"/>
                <a:cs typeface="Century Gothic"/>
              </a:rPr>
              <a:t>c</a:t>
            </a:r>
            <a:r>
              <a:rPr lang="en-US" sz="900" spc="9" dirty="0">
                <a:latin typeface="Century Gothic"/>
                <a:cs typeface="Century Gothic"/>
              </a:rPr>
              <a:t>t</a:t>
            </a:r>
            <a:r>
              <a:rPr lang="en-US" sz="900" spc="-4" dirty="0">
                <a:latin typeface="Century Gothic"/>
                <a:cs typeface="Century Gothic"/>
              </a:rPr>
              <a:t>u</a:t>
            </a:r>
            <a:r>
              <a:rPr lang="en-US" sz="900" dirty="0">
                <a:latin typeface="Century Gothic"/>
                <a:cs typeface="Century Gothic"/>
              </a:rPr>
              <a:t>rer</a:t>
            </a:r>
            <a:r>
              <a:rPr lang="en-US" sz="900" spc="-66" dirty="0">
                <a:latin typeface="Century Gothic"/>
                <a:cs typeface="Century Gothic"/>
              </a:rPr>
              <a:t> </a:t>
            </a:r>
            <a:r>
              <a:rPr lang="en-US" sz="900" spc="-4" dirty="0">
                <a:latin typeface="Century Gothic"/>
                <a:cs typeface="Century Gothic"/>
              </a:rPr>
              <a:t>o</a:t>
            </a:r>
            <a:r>
              <a:rPr lang="en-US" sz="900" dirty="0">
                <a:latin typeface="Century Gothic"/>
                <a:cs typeface="Century Gothic"/>
              </a:rPr>
              <a:t>f</a:t>
            </a:r>
            <a:r>
              <a:rPr lang="en-US" sz="900" spc="-9" dirty="0">
                <a:latin typeface="Century Gothic"/>
                <a:cs typeface="Century Gothic"/>
              </a:rPr>
              <a:t> </a:t>
            </a:r>
            <a:r>
              <a:rPr lang="en-US" sz="900" spc="4" dirty="0">
                <a:latin typeface="Century Gothic"/>
                <a:cs typeface="Century Gothic"/>
              </a:rPr>
              <a:t>plai</a:t>
            </a:r>
            <a:r>
              <a:rPr lang="en-US" sz="900" dirty="0">
                <a:latin typeface="Century Gothic"/>
                <a:cs typeface="Century Gothic"/>
              </a:rPr>
              <a:t>n</a:t>
            </a:r>
            <a:r>
              <a:rPr lang="en-US" sz="900" spc="-18" dirty="0">
                <a:latin typeface="Century Gothic"/>
                <a:cs typeface="Century Gothic"/>
              </a:rPr>
              <a:t> </a:t>
            </a:r>
            <a:r>
              <a:rPr lang="en-US" sz="900" spc="4" dirty="0">
                <a:latin typeface="Century Gothic"/>
                <a:cs typeface="Century Gothic"/>
              </a:rPr>
              <a:t>an</a:t>
            </a:r>
            <a:r>
              <a:rPr lang="en-US" sz="900" dirty="0">
                <a:latin typeface="Century Gothic"/>
                <a:cs typeface="Century Gothic"/>
              </a:rPr>
              <a:t>d</a:t>
            </a:r>
            <a:r>
              <a:rPr lang="en-US" sz="900" spc="-19" dirty="0">
                <a:latin typeface="Century Gothic"/>
                <a:cs typeface="Century Gothic"/>
              </a:rPr>
              <a:t> </a:t>
            </a:r>
            <a:r>
              <a:rPr lang="en-US" sz="900" spc="4" dirty="0">
                <a:latin typeface="Century Gothic"/>
                <a:cs typeface="Century Gothic"/>
              </a:rPr>
              <a:t>p</a:t>
            </a:r>
            <a:r>
              <a:rPr lang="en-US" sz="900" dirty="0">
                <a:latin typeface="Century Gothic"/>
                <a:cs typeface="Century Gothic"/>
              </a:rPr>
              <a:t>r</a:t>
            </a:r>
            <a:r>
              <a:rPr lang="en-US" sz="900" spc="4" dirty="0">
                <a:latin typeface="Century Gothic"/>
                <a:cs typeface="Century Gothic"/>
              </a:rPr>
              <a:t>in</a:t>
            </a:r>
            <a:r>
              <a:rPr lang="en-US" sz="900" spc="9" dirty="0">
                <a:latin typeface="Century Gothic"/>
                <a:cs typeface="Century Gothic"/>
              </a:rPr>
              <a:t>t</a:t>
            </a:r>
            <a:r>
              <a:rPr lang="en-US" sz="900" dirty="0">
                <a:latin typeface="Century Gothic"/>
                <a:cs typeface="Century Gothic"/>
              </a:rPr>
              <a:t>ed</a:t>
            </a:r>
            <a:r>
              <a:rPr lang="en-US" sz="900" spc="-34" dirty="0">
                <a:latin typeface="Century Gothic"/>
                <a:cs typeface="Century Gothic"/>
              </a:rPr>
              <a:t> </a:t>
            </a:r>
            <a:r>
              <a:rPr lang="en-US" sz="900" spc="4" dirty="0">
                <a:latin typeface="Century Gothic"/>
                <a:cs typeface="Century Gothic"/>
              </a:rPr>
              <a:t>l</a:t>
            </a:r>
            <a:r>
              <a:rPr lang="en-US" sz="900" spc="-9" dirty="0">
                <a:latin typeface="Century Gothic"/>
                <a:cs typeface="Century Gothic"/>
              </a:rPr>
              <a:t>a</a:t>
            </a:r>
            <a:r>
              <a:rPr lang="en-US" sz="900" spc="4" dirty="0">
                <a:latin typeface="Century Gothic"/>
                <a:cs typeface="Century Gothic"/>
              </a:rPr>
              <a:t>b</a:t>
            </a:r>
            <a:r>
              <a:rPr lang="en-US" sz="900" dirty="0">
                <a:latin typeface="Century Gothic"/>
                <a:cs typeface="Century Gothic"/>
              </a:rPr>
              <a:t>e</a:t>
            </a:r>
            <a:r>
              <a:rPr lang="en-US" sz="900" spc="4" dirty="0">
                <a:latin typeface="Century Gothic"/>
                <a:cs typeface="Century Gothic"/>
              </a:rPr>
              <a:t>l</a:t>
            </a:r>
            <a:r>
              <a:rPr lang="en-US" sz="900" dirty="0">
                <a:latin typeface="Century Gothic"/>
                <a:cs typeface="Century Gothic"/>
              </a:rPr>
              <a:t>s</a:t>
            </a:r>
            <a:r>
              <a:rPr lang="en-US" sz="900" spc="-27" dirty="0">
                <a:latin typeface="Century Gothic"/>
                <a:cs typeface="Century Gothic"/>
              </a:rPr>
              <a:t> </a:t>
            </a:r>
            <a:r>
              <a:rPr lang="en-US" sz="900" spc="-9" dirty="0">
                <a:latin typeface="Century Gothic"/>
                <a:cs typeface="Century Gothic"/>
              </a:rPr>
              <a:t>u</a:t>
            </a:r>
            <a:r>
              <a:rPr lang="en-US" sz="900" dirty="0">
                <a:latin typeface="Century Gothic"/>
                <a:cs typeface="Century Gothic"/>
              </a:rPr>
              <a:t>p </a:t>
            </a:r>
            <a:r>
              <a:rPr lang="en-US" sz="900" spc="9" dirty="0">
                <a:latin typeface="Century Gothic"/>
                <a:cs typeface="Century Gothic"/>
              </a:rPr>
              <a:t>t</a:t>
            </a:r>
            <a:r>
              <a:rPr lang="en-US" sz="900" dirty="0">
                <a:latin typeface="Century Gothic"/>
                <a:cs typeface="Century Gothic"/>
              </a:rPr>
              <a:t>o</a:t>
            </a:r>
            <a:r>
              <a:rPr lang="en-US" sz="900" spc="-14" dirty="0">
                <a:latin typeface="Century Gothic"/>
                <a:cs typeface="Century Gothic"/>
              </a:rPr>
              <a:t> </a:t>
            </a:r>
            <a:r>
              <a:rPr lang="en-US" sz="900" dirty="0">
                <a:latin typeface="Century Gothic"/>
                <a:cs typeface="Century Gothic"/>
              </a:rPr>
              <a:t>8</a:t>
            </a:r>
            <a:r>
              <a:rPr lang="en-US" sz="900" spc="4" dirty="0">
                <a:latin typeface="Century Gothic"/>
                <a:cs typeface="Century Gothic"/>
              </a:rPr>
              <a:t>-c</a:t>
            </a:r>
            <a:r>
              <a:rPr lang="en-US" sz="900" spc="-4" dirty="0">
                <a:latin typeface="Century Gothic"/>
                <a:cs typeface="Century Gothic"/>
              </a:rPr>
              <a:t>o</a:t>
            </a:r>
            <a:r>
              <a:rPr lang="en-US" sz="900" spc="4" dirty="0">
                <a:latin typeface="Century Gothic"/>
                <a:cs typeface="Century Gothic"/>
              </a:rPr>
              <a:t>l</a:t>
            </a:r>
            <a:r>
              <a:rPr lang="en-US" sz="900" spc="-4" dirty="0">
                <a:latin typeface="Century Gothic"/>
                <a:cs typeface="Century Gothic"/>
              </a:rPr>
              <a:t>o</a:t>
            </a:r>
            <a:r>
              <a:rPr lang="en-US" sz="900" dirty="0">
                <a:latin typeface="Century Gothic"/>
                <a:cs typeface="Century Gothic"/>
              </a:rPr>
              <a:t>rs</a:t>
            </a:r>
          </a:p>
          <a:p>
            <a:pPr marL="184150" indent="-171450">
              <a:lnSpc>
                <a:spcPts val="1220"/>
              </a:lnSpc>
              <a:spcBef>
                <a:spcPts val="24"/>
              </a:spcBef>
              <a:buSzPct val="180000"/>
              <a:buBlip>
                <a:blip r:embed="rId4"/>
              </a:buBlip>
            </a:pPr>
            <a:r>
              <a:rPr lang="en-US" sz="1000" spc="-4" dirty="0" smtClean="0">
                <a:latin typeface="Century Gothic"/>
                <a:cs typeface="Century Gothic"/>
              </a:rPr>
              <a:t>Integrated IT Order Management</a:t>
            </a:r>
          </a:p>
          <a:p>
            <a:pPr marL="469900" lvl="1">
              <a:lnSpc>
                <a:spcPts val="1220"/>
              </a:lnSpc>
              <a:spcBef>
                <a:spcPts val="24"/>
              </a:spcBef>
            </a:pPr>
            <a:r>
              <a:rPr lang="en-US" sz="900" spc="-4" dirty="0" smtClean="0">
                <a:latin typeface="Century Gothic"/>
                <a:cs typeface="Century Gothic"/>
              </a:rPr>
              <a:t>Customer-specific reporting and web ordering allow you to conduct business at your convenience</a:t>
            </a:r>
          </a:p>
          <a:p>
            <a:pPr marL="184150" indent="-171450">
              <a:lnSpc>
                <a:spcPts val="1220"/>
              </a:lnSpc>
              <a:spcBef>
                <a:spcPts val="24"/>
              </a:spcBef>
              <a:buSzPct val="180000"/>
              <a:buBlip>
                <a:blip r:embed="rId4"/>
              </a:buBlip>
            </a:pPr>
            <a:r>
              <a:rPr lang="en-US" sz="900" spc="-4" dirty="0" smtClean="0">
                <a:latin typeface="Century Gothic"/>
                <a:cs typeface="Century Gothic"/>
              </a:rPr>
              <a:t>Packaging</a:t>
            </a:r>
          </a:p>
          <a:p>
            <a:pPr marL="469900" lvl="1">
              <a:lnSpc>
                <a:spcPts val="1220"/>
              </a:lnSpc>
              <a:spcBef>
                <a:spcPts val="24"/>
              </a:spcBef>
              <a:buSzPct val="150000"/>
            </a:pPr>
            <a:r>
              <a:rPr lang="en-US" sz="900" spc="-4" dirty="0" smtClean="0">
                <a:latin typeface="Century Gothic"/>
                <a:cs typeface="Century Gothic"/>
              </a:rPr>
              <a:t>From common corrugated to specialized, custom product packaging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142615" y="8518607"/>
            <a:ext cx="143796" cy="151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2488"/>
              </a:lnSpc>
              <a:spcBef>
                <a:spcPts val="5"/>
              </a:spcBef>
            </a:pPr>
            <a:endParaRPr sz="1000" dirty="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90218" y="9635795"/>
            <a:ext cx="5106063" cy="1275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935"/>
              </a:lnSpc>
              <a:spcBef>
                <a:spcPts val="46"/>
              </a:spcBef>
            </a:pPr>
            <a:r>
              <a:rPr sz="800" spc="19" dirty="0" smtClean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800" spc="-14" dirty="0" smtClean="0">
                <a:latin typeface="Century Gothic"/>
                <a:cs typeface="Century Gothic"/>
              </a:rPr>
              <a:t>8</a:t>
            </a:r>
            <a:r>
              <a:rPr sz="800" spc="0" dirty="0" smtClean="0">
                <a:latin typeface="Century Gothic"/>
                <a:cs typeface="Century Gothic"/>
              </a:rPr>
              <a:t>5</a:t>
            </a:r>
            <a:r>
              <a:rPr sz="800" spc="-14" dirty="0" smtClean="0">
                <a:latin typeface="Century Gothic"/>
                <a:cs typeface="Century Gothic"/>
              </a:rPr>
              <a:t>0</a:t>
            </a:r>
            <a:r>
              <a:rPr sz="800" spc="0" dirty="0" smtClean="0">
                <a:latin typeface="Century Gothic"/>
                <a:cs typeface="Century Gothic"/>
              </a:rPr>
              <a:t>0</a:t>
            </a:r>
            <a:r>
              <a:rPr sz="800" spc="4" dirty="0" smtClean="0">
                <a:latin typeface="Century Gothic"/>
                <a:cs typeface="Century Gothic"/>
              </a:rPr>
              <a:t> </a:t>
            </a:r>
            <a:r>
              <a:rPr sz="800" spc="-4" dirty="0" smtClean="0">
                <a:latin typeface="Century Gothic"/>
                <a:cs typeface="Century Gothic"/>
              </a:rPr>
              <a:t>B</a:t>
            </a:r>
            <a:r>
              <a:rPr sz="800" spc="0" dirty="0" smtClean="0">
                <a:latin typeface="Century Gothic"/>
                <a:cs typeface="Century Gothic"/>
              </a:rPr>
              <a:t>ay</a:t>
            </a:r>
            <a:r>
              <a:rPr sz="800" spc="-14" dirty="0" smtClean="0">
                <a:latin typeface="Century Gothic"/>
                <a:cs typeface="Century Gothic"/>
              </a:rPr>
              <a:t>c</a:t>
            </a:r>
            <a:r>
              <a:rPr sz="800" spc="4" dirty="0" smtClean="0">
                <a:latin typeface="Century Gothic"/>
                <a:cs typeface="Century Gothic"/>
              </a:rPr>
              <a:t>e</a:t>
            </a:r>
            <a:r>
              <a:rPr sz="800" spc="0" dirty="0" smtClean="0">
                <a:latin typeface="Century Gothic"/>
                <a:cs typeface="Century Gothic"/>
              </a:rPr>
              <a:t>n</a:t>
            </a:r>
            <a:r>
              <a:rPr sz="800" spc="-4" dirty="0" smtClean="0">
                <a:latin typeface="Century Gothic"/>
                <a:cs typeface="Century Gothic"/>
              </a:rPr>
              <a:t>t</a:t>
            </a:r>
            <a:r>
              <a:rPr sz="800" spc="9" dirty="0" smtClean="0">
                <a:latin typeface="Century Gothic"/>
                <a:cs typeface="Century Gothic"/>
              </a:rPr>
              <a:t>e</a:t>
            </a:r>
            <a:r>
              <a:rPr sz="800" spc="0" dirty="0" smtClean="0">
                <a:latin typeface="Century Gothic"/>
                <a:cs typeface="Century Gothic"/>
              </a:rPr>
              <a:t>r</a:t>
            </a:r>
            <a:r>
              <a:rPr sz="800" spc="-4" dirty="0" smtClean="0">
                <a:latin typeface="Century Gothic"/>
                <a:cs typeface="Century Gothic"/>
              </a:rPr>
              <a:t> </a:t>
            </a:r>
            <a:r>
              <a:rPr sz="800" spc="4" dirty="0" smtClean="0">
                <a:latin typeface="Century Gothic"/>
                <a:cs typeface="Century Gothic"/>
              </a:rPr>
              <a:t>R</a:t>
            </a:r>
            <a:r>
              <a:rPr sz="800" spc="-9" dirty="0" smtClean="0">
                <a:latin typeface="Century Gothic"/>
                <a:cs typeface="Century Gothic"/>
              </a:rPr>
              <a:t>o</a:t>
            </a:r>
            <a:r>
              <a:rPr sz="800" spc="0" dirty="0" smtClean="0">
                <a:latin typeface="Century Gothic"/>
                <a:cs typeface="Century Gothic"/>
              </a:rPr>
              <a:t>ad, </a:t>
            </a:r>
            <a:r>
              <a:rPr sz="800" spc="-4" dirty="0" smtClean="0">
                <a:latin typeface="Century Gothic"/>
                <a:cs typeface="Century Gothic"/>
              </a:rPr>
              <a:t>S</a:t>
            </a:r>
            <a:r>
              <a:rPr sz="800" spc="-9" dirty="0" smtClean="0">
                <a:latin typeface="Century Gothic"/>
                <a:cs typeface="Century Gothic"/>
              </a:rPr>
              <a:t>u</a:t>
            </a:r>
            <a:r>
              <a:rPr sz="800" spc="4" dirty="0" smtClean="0">
                <a:latin typeface="Century Gothic"/>
                <a:cs typeface="Century Gothic"/>
              </a:rPr>
              <a:t>i</a:t>
            </a:r>
            <a:r>
              <a:rPr sz="800" spc="-9" dirty="0" smtClean="0">
                <a:latin typeface="Century Gothic"/>
                <a:cs typeface="Century Gothic"/>
              </a:rPr>
              <a:t>t</a:t>
            </a:r>
            <a:r>
              <a:rPr sz="800" spc="0" dirty="0" smtClean="0">
                <a:latin typeface="Century Gothic"/>
                <a:cs typeface="Century Gothic"/>
              </a:rPr>
              <a:t>e 18</a:t>
            </a:r>
            <a:r>
              <a:rPr sz="800" spc="9" dirty="0" smtClean="0">
                <a:latin typeface="Century Gothic"/>
                <a:cs typeface="Century Gothic"/>
              </a:rPr>
              <a:t> </a:t>
            </a:r>
            <a:r>
              <a:rPr sz="800" spc="-14" dirty="0" smtClean="0">
                <a:latin typeface="Century Gothic"/>
                <a:cs typeface="Century Gothic"/>
              </a:rPr>
              <a:t>J</a:t>
            </a:r>
            <a:r>
              <a:rPr sz="800" spc="0" dirty="0" smtClean="0">
                <a:latin typeface="Century Gothic"/>
                <a:cs typeface="Century Gothic"/>
              </a:rPr>
              <a:t>a</a:t>
            </a:r>
            <a:r>
              <a:rPr sz="800" spc="-14" dirty="0" smtClean="0">
                <a:latin typeface="Century Gothic"/>
                <a:cs typeface="Century Gothic"/>
              </a:rPr>
              <a:t>c</a:t>
            </a:r>
            <a:r>
              <a:rPr sz="800" spc="4" dirty="0" smtClean="0">
                <a:latin typeface="Century Gothic"/>
                <a:cs typeface="Century Gothic"/>
              </a:rPr>
              <a:t>k</a:t>
            </a:r>
            <a:r>
              <a:rPr sz="800" spc="0" dirty="0" smtClean="0">
                <a:latin typeface="Century Gothic"/>
                <a:cs typeface="Century Gothic"/>
              </a:rPr>
              <a:t>so</a:t>
            </a:r>
            <a:r>
              <a:rPr sz="800" spc="4" dirty="0" smtClean="0">
                <a:latin typeface="Century Gothic"/>
                <a:cs typeface="Century Gothic"/>
              </a:rPr>
              <a:t>n</a:t>
            </a:r>
            <a:r>
              <a:rPr sz="800" spc="-14" dirty="0" smtClean="0">
                <a:latin typeface="Century Gothic"/>
                <a:cs typeface="Century Gothic"/>
              </a:rPr>
              <a:t>v</a:t>
            </a:r>
            <a:r>
              <a:rPr sz="800" spc="-4" dirty="0" smtClean="0">
                <a:latin typeface="Century Gothic"/>
                <a:cs typeface="Century Gothic"/>
              </a:rPr>
              <a:t>i</a:t>
            </a:r>
            <a:r>
              <a:rPr sz="800" spc="4" dirty="0" smtClean="0">
                <a:latin typeface="Century Gothic"/>
                <a:cs typeface="Century Gothic"/>
              </a:rPr>
              <a:t>ll</a:t>
            </a:r>
            <a:r>
              <a:rPr sz="800" spc="-4" dirty="0" smtClean="0">
                <a:latin typeface="Century Gothic"/>
                <a:cs typeface="Century Gothic"/>
              </a:rPr>
              <a:t>e</a:t>
            </a:r>
            <a:r>
              <a:rPr sz="800" spc="0" dirty="0" smtClean="0">
                <a:latin typeface="Century Gothic"/>
                <a:cs typeface="Century Gothic"/>
              </a:rPr>
              <a:t>, </a:t>
            </a:r>
            <a:r>
              <a:rPr sz="800" spc="-4" dirty="0" smtClean="0">
                <a:latin typeface="Century Gothic"/>
                <a:cs typeface="Century Gothic"/>
              </a:rPr>
              <a:t>F</a:t>
            </a:r>
            <a:r>
              <a:rPr sz="800" spc="0" dirty="0" smtClean="0">
                <a:latin typeface="Century Gothic"/>
                <a:cs typeface="Century Gothic"/>
              </a:rPr>
              <a:t>L</a:t>
            </a:r>
            <a:r>
              <a:rPr sz="800" spc="-4" dirty="0" smtClean="0">
                <a:latin typeface="Century Gothic"/>
                <a:cs typeface="Century Gothic"/>
              </a:rPr>
              <a:t> </a:t>
            </a:r>
            <a:r>
              <a:rPr sz="800" spc="0" dirty="0" smtClean="0">
                <a:latin typeface="Century Gothic"/>
                <a:cs typeface="Century Gothic"/>
              </a:rPr>
              <a:t>3</a:t>
            </a:r>
            <a:r>
              <a:rPr sz="800" spc="-4" dirty="0" smtClean="0">
                <a:latin typeface="Century Gothic"/>
                <a:cs typeface="Century Gothic"/>
              </a:rPr>
              <a:t>2</a:t>
            </a:r>
            <a:r>
              <a:rPr sz="800" spc="0" dirty="0" smtClean="0">
                <a:latin typeface="Century Gothic"/>
                <a:cs typeface="Century Gothic"/>
              </a:rPr>
              <a:t>2</a:t>
            </a:r>
            <a:r>
              <a:rPr sz="800" spc="-4" dirty="0" smtClean="0">
                <a:latin typeface="Century Gothic"/>
                <a:cs typeface="Century Gothic"/>
              </a:rPr>
              <a:t>5</a:t>
            </a:r>
            <a:r>
              <a:rPr sz="800" spc="0" dirty="0" smtClean="0">
                <a:latin typeface="Century Gothic"/>
                <a:cs typeface="Century Gothic"/>
              </a:rPr>
              <a:t>6 </a:t>
            </a:r>
            <a:r>
              <a:rPr sz="800" spc="4" dirty="0" smtClean="0">
                <a:latin typeface="Century Gothic"/>
                <a:cs typeface="Century Gothic"/>
              </a:rPr>
              <a:t>P</a:t>
            </a:r>
            <a:r>
              <a:rPr sz="800" spc="-9" dirty="0" smtClean="0">
                <a:latin typeface="Century Gothic"/>
                <a:cs typeface="Century Gothic"/>
              </a:rPr>
              <a:t>h</a:t>
            </a:r>
            <a:r>
              <a:rPr sz="800" spc="0" dirty="0" smtClean="0">
                <a:latin typeface="Century Gothic"/>
                <a:cs typeface="Century Gothic"/>
              </a:rPr>
              <a:t>o</a:t>
            </a:r>
            <a:r>
              <a:rPr sz="800" spc="-9" dirty="0" smtClean="0">
                <a:latin typeface="Century Gothic"/>
                <a:cs typeface="Century Gothic"/>
              </a:rPr>
              <a:t>n</a:t>
            </a:r>
            <a:r>
              <a:rPr sz="800" spc="0" dirty="0" smtClean="0">
                <a:latin typeface="Century Gothic"/>
                <a:cs typeface="Century Gothic"/>
              </a:rPr>
              <a:t>e</a:t>
            </a:r>
            <a:r>
              <a:rPr sz="800" spc="9" dirty="0" smtClean="0">
                <a:latin typeface="Century Gothic"/>
                <a:cs typeface="Century Gothic"/>
              </a:rPr>
              <a:t> </a:t>
            </a:r>
            <a:r>
              <a:rPr sz="800" spc="-4" dirty="0" smtClean="0">
                <a:latin typeface="Century Gothic"/>
                <a:cs typeface="Century Gothic"/>
              </a:rPr>
              <a:t>(</a:t>
            </a:r>
            <a:r>
              <a:rPr sz="800" spc="0" dirty="0" smtClean="0">
                <a:latin typeface="Century Gothic"/>
                <a:cs typeface="Century Gothic"/>
              </a:rPr>
              <a:t>904)</a:t>
            </a:r>
            <a:r>
              <a:rPr sz="800" spc="-14" dirty="0" smtClean="0">
                <a:latin typeface="Century Gothic"/>
                <a:cs typeface="Century Gothic"/>
              </a:rPr>
              <a:t> </a:t>
            </a:r>
            <a:r>
              <a:rPr sz="800" spc="0" dirty="0" smtClean="0">
                <a:latin typeface="Century Gothic"/>
                <a:cs typeface="Century Gothic"/>
              </a:rPr>
              <a:t>730</a:t>
            </a:r>
            <a:r>
              <a:rPr sz="800" spc="9" dirty="0" smtClean="0">
                <a:latin typeface="Century Gothic"/>
                <a:cs typeface="Century Gothic"/>
              </a:rPr>
              <a:t> </a:t>
            </a:r>
            <a:r>
              <a:rPr sz="800" spc="0" dirty="0" smtClean="0">
                <a:latin typeface="Century Gothic"/>
                <a:cs typeface="Century Gothic"/>
              </a:rPr>
              <a:t>-</a:t>
            </a:r>
            <a:r>
              <a:rPr sz="800" spc="4" dirty="0" smtClean="0">
                <a:latin typeface="Century Gothic"/>
                <a:cs typeface="Century Gothic"/>
              </a:rPr>
              <a:t> </a:t>
            </a:r>
            <a:r>
              <a:rPr sz="800" spc="0" dirty="0" smtClean="0">
                <a:latin typeface="Century Gothic"/>
                <a:cs typeface="Century Gothic"/>
              </a:rPr>
              <a:t>9966</a:t>
            </a:r>
            <a:endParaRPr sz="800" dirty="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4360" y="7891780"/>
            <a:ext cx="1998979" cy="317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3742054" y="2260854"/>
            <a:ext cx="337629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9"/>
          <p:cNvSpPr txBox="1"/>
          <p:nvPr/>
        </p:nvSpPr>
        <p:spPr>
          <a:xfrm>
            <a:off x="3148261" y="7914557"/>
            <a:ext cx="143796" cy="151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2488"/>
              </a:lnSpc>
              <a:spcBef>
                <a:spcPts val="5"/>
              </a:spcBef>
            </a:pPr>
            <a:endParaRPr sz="1000" dirty="0">
              <a:latin typeface="Wingdings"/>
              <a:cs typeface="Wingding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00486" y="4732261"/>
            <a:ext cx="2272644" cy="47345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bject 3"/>
          <p:cNvSpPr txBox="1"/>
          <p:nvPr/>
        </p:nvSpPr>
        <p:spPr>
          <a:xfrm>
            <a:off x="343978" y="5533191"/>
            <a:ext cx="2272644" cy="38685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750"/>
              </a:lnSpc>
              <a:spcBef>
                <a:spcPts val="38"/>
              </a:spcBef>
            </a:pPr>
            <a:endParaRPr sz="750" b="1" dirty="0"/>
          </a:p>
          <a:p>
            <a:pPr marL="146817" marR="158601" indent="344" algn="ctr">
              <a:lnSpc>
                <a:spcPts val="1220"/>
              </a:lnSpc>
              <a:spcBef>
                <a:spcPts val="1061"/>
              </a:spcBef>
            </a:pPr>
            <a:r>
              <a:rPr lang="en-US" sz="1000" i="1" spc="-9" dirty="0" smtClean="0">
                <a:solidFill>
                  <a:schemeClr val="tx2"/>
                </a:solidFill>
                <a:latin typeface="Century Gothic"/>
                <a:cs typeface="Century Gothic"/>
              </a:rPr>
              <a:t>Frequent </a:t>
            </a:r>
            <a:r>
              <a:rPr lang="en-US" sz="1000" i="1" dirty="0">
                <a:solidFill>
                  <a:schemeClr val="tx2"/>
                </a:solidFill>
                <a:latin typeface="Century Gothic"/>
                <a:cs typeface="Century Gothic"/>
              </a:rPr>
              <a:t>b</a:t>
            </a:r>
            <a:r>
              <a:rPr lang="en-US" sz="1000" i="1" dirty="0" smtClean="0">
                <a:solidFill>
                  <a:schemeClr val="tx2"/>
                </a:solidFill>
                <a:latin typeface="Century Gothic"/>
                <a:cs typeface="Century Gothic"/>
              </a:rPr>
              <a:t>ackorders  or lack </a:t>
            </a:r>
            <a:r>
              <a:rPr lang="en-US" sz="1000" i="1" dirty="0">
                <a:solidFill>
                  <a:schemeClr val="tx2"/>
                </a:solidFill>
                <a:latin typeface="Century Gothic"/>
                <a:cs typeface="Century Gothic"/>
              </a:rPr>
              <a:t>of sufficient </a:t>
            </a:r>
            <a:r>
              <a:rPr lang="en-US" sz="1000" i="1" dirty="0" smtClean="0">
                <a:solidFill>
                  <a:schemeClr val="tx2"/>
                </a:solidFill>
                <a:latin typeface="Century Gothic"/>
                <a:cs typeface="Century Gothic"/>
              </a:rPr>
              <a:t>inventory</a:t>
            </a:r>
            <a:endParaRPr lang="en-US" sz="1000" i="1" dirty="0">
              <a:solidFill>
                <a:schemeClr val="tx2"/>
              </a:solidFill>
              <a:latin typeface="Century Gothic"/>
              <a:cs typeface="Century Gothic"/>
            </a:endParaRPr>
          </a:p>
          <a:p>
            <a:pPr marL="146817" marR="158601" indent="344" algn="ctr">
              <a:lnSpc>
                <a:spcPts val="1220"/>
              </a:lnSpc>
              <a:spcBef>
                <a:spcPts val="1061"/>
              </a:spcBef>
            </a:pPr>
            <a:r>
              <a:rPr lang="en-US" sz="1000" i="1" dirty="0" smtClean="0">
                <a:solidFill>
                  <a:schemeClr val="tx2"/>
                </a:solidFill>
                <a:latin typeface="Century Gothic"/>
                <a:cs typeface="Century Gothic"/>
              </a:rPr>
              <a:t>Billing Errors</a:t>
            </a:r>
            <a:endParaRPr lang="en-US" sz="1000" i="1" dirty="0">
              <a:solidFill>
                <a:schemeClr val="tx2"/>
              </a:solidFill>
              <a:latin typeface="Century Gothic"/>
              <a:cs typeface="Century Gothic"/>
            </a:endParaRPr>
          </a:p>
          <a:p>
            <a:pPr marL="146817" marR="158601" indent="344" algn="ctr">
              <a:lnSpc>
                <a:spcPts val="1220"/>
              </a:lnSpc>
              <a:spcBef>
                <a:spcPts val="1061"/>
              </a:spcBef>
            </a:pPr>
            <a:r>
              <a:rPr lang="en-US" sz="1000" i="1" dirty="0">
                <a:solidFill>
                  <a:schemeClr val="tx2"/>
                </a:solidFill>
                <a:latin typeface="Century Gothic"/>
                <a:cs typeface="Century Gothic"/>
              </a:rPr>
              <a:t>Long Lead Times</a:t>
            </a:r>
          </a:p>
          <a:p>
            <a:pPr marL="146817" marR="158601" indent="344" algn="ctr">
              <a:lnSpc>
                <a:spcPts val="1220"/>
              </a:lnSpc>
              <a:spcBef>
                <a:spcPts val="1061"/>
              </a:spcBef>
            </a:pPr>
            <a:r>
              <a:rPr lang="en-US" sz="1000" i="1" dirty="0">
                <a:solidFill>
                  <a:schemeClr val="tx2"/>
                </a:solidFill>
                <a:latin typeface="Century Gothic"/>
                <a:cs typeface="Century Gothic"/>
              </a:rPr>
              <a:t>High Minimum order amounts</a:t>
            </a:r>
          </a:p>
          <a:p>
            <a:pPr marL="146817" marR="158601" indent="344" algn="ctr">
              <a:lnSpc>
                <a:spcPts val="1220"/>
              </a:lnSpc>
              <a:spcBef>
                <a:spcPts val="1061"/>
              </a:spcBef>
            </a:pPr>
            <a:r>
              <a:rPr lang="en-US" sz="1000" i="1" dirty="0">
                <a:solidFill>
                  <a:schemeClr val="tx2"/>
                </a:solidFill>
                <a:latin typeface="Century Gothic"/>
                <a:cs typeface="Century Gothic"/>
              </a:rPr>
              <a:t>Inability to source correct </a:t>
            </a:r>
            <a:r>
              <a:rPr lang="en-US" sz="1000" i="1" dirty="0" smtClean="0">
                <a:solidFill>
                  <a:schemeClr val="tx2"/>
                </a:solidFill>
                <a:latin typeface="Century Gothic"/>
                <a:cs typeface="Century Gothic"/>
              </a:rPr>
              <a:t>products</a:t>
            </a:r>
            <a:endParaRPr lang="en-US" sz="1000" i="1" dirty="0">
              <a:solidFill>
                <a:schemeClr val="tx2"/>
              </a:solidFill>
              <a:latin typeface="Century Gothic"/>
              <a:cs typeface="Century Gothic"/>
            </a:endParaRPr>
          </a:p>
          <a:p>
            <a:pPr marL="146817" marR="158601" indent="344" algn="ctr">
              <a:lnSpc>
                <a:spcPts val="1220"/>
              </a:lnSpc>
              <a:spcBef>
                <a:spcPts val="1061"/>
              </a:spcBef>
            </a:pPr>
            <a:r>
              <a:rPr lang="en-US" sz="1000" i="1" dirty="0" smtClean="0">
                <a:solidFill>
                  <a:schemeClr val="tx2"/>
                </a:solidFill>
                <a:latin typeface="Century Gothic"/>
                <a:cs typeface="Century Gothic"/>
              </a:rPr>
              <a:t>Simply taking your orders without adding value or offering better solutions</a:t>
            </a:r>
            <a:endParaRPr lang="en-US" sz="1000" i="1" dirty="0">
              <a:solidFill>
                <a:schemeClr val="tx2"/>
              </a:solidFill>
              <a:latin typeface="Century Gothic"/>
              <a:cs typeface="Century Gothic"/>
            </a:endParaRPr>
          </a:p>
          <a:p>
            <a:pPr marL="146817" marR="158601" indent="344" algn="ctr">
              <a:lnSpc>
                <a:spcPts val="1220"/>
              </a:lnSpc>
              <a:spcBef>
                <a:spcPts val="1061"/>
              </a:spcBef>
            </a:pPr>
            <a:r>
              <a:rPr lang="en-US" sz="1000" i="1" dirty="0">
                <a:solidFill>
                  <a:schemeClr val="tx2"/>
                </a:solidFill>
                <a:latin typeface="Century Gothic"/>
                <a:cs typeface="Century Gothic"/>
              </a:rPr>
              <a:t>Difficulty in ordering process </a:t>
            </a:r>
            <a:endParaRPr lang="en-US" sz="1000" i="1" dirty="0" smtClean="0">
              <a:solidFill>
                <a:schemeClr val="tx2"/>
              </a:solidFill>
              <a:latin typeface="Century Gothic"/>
              <a:cs typeface="Century Gothic"/>
            </a:endParaRPr>
          </a:p>
          <a:p>
            <a:pPr marL="146817" marR="158601" indent="344" algn="ctr">
              <a:lnSpc>
                <a:spcPts val="1220"/>
              </a:lnSpc>
              <a:spcBef>
                <a:spcPts val="1061"/>
              </a:spcBef>
            </a:pPr>
            <a:r>
              <a:rPr lang="en-US" sz="1000" i="1" dirty="0" smtClean="0">
                <a:solidFill>
                  <a:schemeClr val="tx2"/>
                </a:solidFill>
                <a:latin typeface="Century Gothic"/>
                <a:cs typeface="Century Gothic"/>
              </a:rPr>
              <a:t>Poor Customer Service</a:t>
            </a:r>
          </a:p>
          <a:p>
            <a:pPr marL="146817" marR="158601" indent="344" algn="ctr">
              <a:lnSpc>
                <a:spcPts val="1220"/>
              </a:lnSpc>
              <a:spcBef>
                <a:spcPts val="1061"/>
              </a:spcBef>
            </a:pPr>
            <a:r>
              <a:rPr lang="en-US" sz="1000" i="1" dirty="0" smtClean="0">
                <a:solidFill>
                  <a:schemeClr val="tx2"/>
                </a:solidFill>
                <a:latin typeface="Century Gothic"/>
                <a:cs typeface="Century Gothic"/>
              </a:rPr>
              <a:t>Inability </a:t>
            </a:r>
            <a:r>
              <a:rPr lang="en-US" sz="1000" i="1" dirty="0">
                <a:solidFill>
                  <a:schemeClr val="tx2"/>
                </a:solidFill>
                <a:latin typeface="Century Gothic"/>
                <a:cs typeface="Century Gothic"/>
              </a:rPr>
              <a:t>to deliver product when and where needed.</a:t>
            </a:r>
          </a:p>
          <a:p>
            <a:pPr marL="146817" marR="158601" indent="344" algn="ctr">
              <a:lnSpc>
                <a:spcPts val="1220"/>
              </a:lnSpc>
              <a:spcBef>
                <a:spcPts val="1061"/>
              </a:spcBef>
            </a:pPr>
            <a:r>
              <a:rPr lang="en-US" sz="1000" i="1" dirty="0">
                <a:solidFill>
                  <a:schemeClr val="tx2"/>
                </a:solidFill>
                <a:latin typeface="Century Gothic"/>
                <a:cs typeface="Century Gothic"/>
              </a:rPr>
              <a:t>Inflexibility</a:t>
            </a:r>
            <a:r>
              <a:rPr sz="1000" i="1" spc="-16" dirty="0" smtClean="0">
                <a:solidFill>
                  <a:schemeClr val="tx2"/>
                </a:solidFill>
                <a:latin typeface="Century Gothic"/>
                <a:cs typeface="Century Gothic"/>
              </a:rPr>
              <a:t> </a:t>
            </a:r>
            <a:endParaRPr lang="en-US" sz="1000" i="1" spc="-16" dirty="0" smtClean="0">
              <a:solidFill>
                <a:schemeClr val="tx2"/>
              </a:solidFill>
              <a:latin typeface="Century Gothic"/>
              <a:cs typeface="Century Gothic"/>
            </a:endParaRPr>
          </a:p>
        </p:txBody>
      </p:sp>
      <p:sp>
        <p:nvSpPr>
          <p:cNvPr id="32" name="object 13"/>
          <p:cNvSpPr txBox="1"/>
          <p:nvPr/>
        </p:nvSpPr>
        <p:spPr>
          <a:xfrm>
            <a:off x="2871682" y="4460052"/>
            <a:ext cx="4955769" cy="2742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60"/>
              </a:lnSpc>
              <a:spcBef>
                <a:spcPts val="88"/>
              </a:spcBef>
            </a:pPr>
            <a:r>
              <a:rPr lang="en-US" sz="1600" b="1" dirty="0" smtClean="0">
                <a:solidFill>
                  <a:srgbClr val="3682A1"/>
                </a:solidFill>
                <a:latin typeface="Century Gothic"/>
                <a:cs typeface="Century Gothic"/>
              </a:rPr>
              <a:t>We understand your procurement challenges.</a:t>
            </a:r>
            <a:endParaRPr sz="1600" dirty="0">
              <a:latin typeface="Century Gothic"/>
              <a:cs typeface="Century Gothic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2132996"/>
            <a:ext cx="7772400" cy="1200329"/>
          </a:xfrm>
          <a:prstGeom prst="rect">
            <a:avLst/>
          </a:prstGeom>
          <a:solidFill>
            <a:schemeClr val="accent1">
              <a:lumMod val="75000"/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chemeClr val="bg1"/>
                </a:solidFill>
              </a:rPr>
              <a:t>Seven Bridges Supply is your Single Source Solution partner for everything you need to operate your business.  From general supplies to packaging and retail support including full-service flexographic printing, Seven Bridges can meet your demands while reducing costs and improving efficiency every day.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15302" y="-944403"/>
            <a:ext cx="3657917" cy="3048264"/>
          </a:xfrm>
          <a:prstGeom prst="rect">
            <a:avLst/>
          </a:prstGeom>
        </p:spPr>
      </p:pic>
      <p:sp>
        <p:nvSpPr>
          <p:cNvPr id="37" name="object 17"/>
          <p:cNvSpPr txBox="1"/>
          <p:nvPr/>
        </p:nvSpPr>
        <p:spPr>
          <a:xfrm>
            <a:off x="305968" y="4732259"/>
            <a:ext cx="2267162" cy="73577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lIns="91440" tIns="91440" rIns="0" bIns="0" rtlCol="0">
            <a:noAutofit/>
          </a:bodyPr>
          <a:lstStyle/>
          <a:p>
            <a:pPr marL="12700">
              <a:lnSpc>
                <a:spcPts val="1500"/>
              </a:lnSpc>
              <a:spcBef>
                <a:spcPts val="67"/>
              </a:spcBef>
            </a:pPr>
            <a:r>
              <a:rPr lang="en-US" sz="1200" b="1" spc="-4" dirty="0" smtClean="0">
                <a:solidFill>
                  <a:schemeClr val="bg1"/>
                </a:solidFill>
                <a:latin typeface="Century Gothic" panose="020B0502020202020204" pitchFamily="34" charset="0"/>
                <a:cs typeface="Cambria"/>
              </a:rPr>
              <a:t>Have you experienced any of these issues with your current supplier?</a:t>
            </a:r>
            <a:endParaRPr sz="1200" b="1" dirty="0">
              <a:solidFill>
                <a:schemeClr val="bg1"/>
              </a:solidFill>
              <a:latin typeface="Century Gothic" panose="020B0502020202020204" pitchFamily="34" charset="0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45064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/>
          <p:cNvSpPr/>
          <p:nvPr/>
        </p:nvSpPr>
        <p:spPr>
          <a:xfrm>
            <a:off x="3354450" y="1574676"/>
            <a:ext cx="4189350" cy="24171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914015" y="7343187"/>
            <a:ext cx="4629785" cy="23342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bject 47"/>
          <p:cNvSpPr/>
          <p:nvPr/>
        </p:nvSpPr>
        <p:spPr>
          <a:xfrm>
            <a:off x="469900" y="1132561"/>
            <a:ext cx="2901315" cy="29651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6200" y="1766684"/>
            <a:ext cx="3504692" cy="2240502"/>
          </a:xfrm>
          <a:prstGeom prst="rect">
            <a:avLst/>
          </a:prstGeom>
          <a:blipFill>
            <a:blip r:embed="rId3" cstate="print"/>
            <a:srcRect/>
            <a:stretch>
              <a:fillRect l="-810" r="810"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69900" y="4292600"/>
            <a:ext cx="0" cy="4122420"/>
          </a:xfrm>
          <a:custGeom>
            <a:avLst/>
            <a:gdLst/>
            <a:ahLst/>
            <a:cxnLst/>
            <a:rect l="l" t="t" r="r" b="b"/>
            <a:pathLst>
              <a:path h="4122420">
                <a:moveTo>
                  <a:pt x="0" y="4122420"/>
                </a:moveTo>
                <a:lnTo>
                  <a:pt x="0" y="0"/>
                </a:lnTo>
                <a:lnTo>
                  <a:pt x="0" y="4122420"/>
                </a:lnTo>
                <a:close/>
              </a:path>
            </a:pathLst>
          </a:custGeom>
          <a:solidFill>
            <a:srgbClr val="96460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69900" y="8389620"/>
            <a:ext cx="2240280" cy="25400"/>
          </a:xfrm>
          <a:custGeom>
            <a:avLst/>
            <a:gdLst/>
            <a:ahLst/>
            <a:cxnLst/>
            <a:rect l="l" t="t" r="r" b="b"/>
            <a:pathLst>
              <a:path w="2240280" h="25400">
                <a:moveTo>
                  <a:pt x="0" y="25400"/>
                </a:moveTo>
                <a:lnTo>
                  <a:pt x="2240280" y="25400"/>
                </a:lnTo>
                <a:lnTo>
                  <a:pt x="2240280" y="0"/>
                </a:lnTo>
                <a:lnTo>
                  <a:pt x="0" y="0"/>
                </a:lnTo>
                <a:lnTo>
                  <a:pt x="0" y="25400"/>
                </a:lnTo>
                <a:close/>
              </a:path>
            </a:pathLst>
          </a:custGeom>
          <a:solidFill>
            <a:srgbClr val="96460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57200" y="5043241"/>
            <a:ext cx="2240280" cy="4122420"/>
          </a:xfrm>
          <a:custGeom>
            <a:avLst/>
            <a:gdLst/>
            <a:ahLst/>
            <a:cxnLst/>
            <a:rect l="l" t="t" r="r" b="b"/>
            <a:pathLst>
              <a:path w="2240280" h="4122420">
                <a:moveTo>
                  <a:pt x="0" y="4122420"/>
                </a:moveTo>
                <a:lnTo>
                  <a:pt x="2240280" y="4122420"/>
                </a:lnTo>
                <a:lnTo>
                  <a:pt x="2240280" y="0"/>
                </a:lnTo>
                <a:lnTo>
                  <a:pt x="0" y="0"/>
                </a:lnTo>
                <a:lnTo>
                  <a:pt x="0" y="412242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0" y="1226758"/>
            <a:ext cx="7422786" cy="3362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926916" marR="10656">
              <a:lnSpc>
                <a:spcPts val="1975"/>
              </a:lnSpc>
              <a:spcBef>
                <a:spcPts val="98"/>
              </a:spcBef>
            </a:pPr>
            <a:r>
              <a:rPr sz="2000" b="1" spc="0" dirty="0" smtClean="0">
                <a:solidFill>
                  <a:schemeClr val="accent5">
                    <a:lumMod val="75000"/>
                  </a:schemeClr>
                </a:solidFill>
                <a:latin typeface="Century Gothic"/>
                <a:cs typeface="Century Gothic"/>
              </a:rPr>
              <a:t>WEB PLATFORM</a:t>
            </a:r>
            <a:r>
              <a:rPr lang="en-US" sz="2000" b="1" spc="0" dirty="0" smtClean="0">
                <a:solidFill>
                  <a:schemeClr val="accent5">
                    <a:lumMod val="75000"/>
                  </a:schemeClr>
                </a:solidFill>
                <a:latin typeface="Century Gothic"/>
                <a:cs typeface="Century Gothic"/>
              </a:rPr>
              <a:t> DESIGN</a:t>
            </a:r>
            <a:endParaRPr sz="2000" dirty="0">
              <a:solidFill>
                <a:schemeClr val="accent5">
                  <a:lumMod val="75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676015" y="1673837"/>
            <a:ext cx="157756" cy="1656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2488"/>
              </a:lnSpc>
              <a:spcBef>
                <a:spcPts val="5"/>
              </a:spcBef>
            </a:pPr>
            <a:endParaRPr sz="1100" dirty="0">
              <a:latin typeface="Wingdings"/>
              <a:cs typeface="Wingdings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371215" y="1622938"/>
            <a:ext cx="4172585" cy="237802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84150" marR="6516" indent="-171450">
              <a:lnSpc>
                <a:spcPts val="1140"/>
              </a:lnSpc>
              <a:spcBef>
                <a:spcPts val="62"/>
              </a:spcBef>
              <a:buSzPct val="150000"/>
              <a:buBlip>
                <a:blip r:embed="rId4"/>
              </a:buBlip>
            </a:pPr>
            <a:endParaRPr lang="en-US" sz="1300" spc="0" dirty="0" smtClean="0">
              <a:latin typeface="Century Gothic"/>
              <a:cs typeface="Century Gothic"/>
            </a:endParaRPr>
          </a:p>
          <a:p>
            <a:pPr marL="298450" marR="6516" indent="-285750">
              <a:lnSpc>
                <a:spcPts val="1140"/>
              </a:lnSpc>
              <a:spcBef>
                <a:spcPts val="62"/>
              </a:spcBef>
              <a:buSzPct val="170000"/>
              <a:buBlip>
                <a:blip r:embed="rId5"/>
              </a:buBlip>
            </a:pPr>
            <a:r>
              <a:rPr sz="1300" spc="0" dirty="0" smtClean="0">
                <a:latin typeface="Century Gothic"/>
                <a:cs typeface="Century Gothic"/>
              </a:rPr>
              <a:t>User</a:t>
            </a:r>
            <a:r>
              <a:rPr lang="en-US" sz="1300" spc="0" dirty="0" smtClean="0">
                <a:latin typeface="Century Gothic"/>
                <a:cs typeface="Century Gothic"/>
              </a:rPr>
              <a:t>-</a:t>
            </a:r>
            <a:r>
              <a:rPr sz="1300" spc="0" dirty="0" smtClean="0">
                <a:latin typeface="Century Gothic"/>
                <a:cs typeface="Century Gothic"/>
              </a:rPr>
              <a:t>f</a:t>
            </a:r>
            <a:r>
              <a:rPr sz="1300" spc="-4" dirty="0" smtClean="0">
                <a:latin typeface="Century Gothic"/>
                <a:cs typeface="Century Gothic"/>
              </a:rPr>
              <a:t>r</a:t>
            </a:r>
            <a:r>
              <a:rPr sz="1300" spc="4" dirty="0" smtClean="0">
                <a:latin typeface="Century Gothic"/>
                <a:cs typeface="Century Gothic"/>
              </a:rPr>
              <a:t>i</a:t>
            </a:r>
            <a:r>
              <a:rPr sz="1300" spc="0" dirty="0" smtClean="0">
                <a:latin typeface="Century Gothic"/>
                <a:cs typeface="Century Gothic"/>
              </a:rPr>
              <a:t>e</a:t>
            </a:r>
            <a:r>
              <a:rPr sz="1300" spc="-9" dirty="0" smtClean="0">
                <a:latin typeface="Century Gothic"/>
                <a:cs typeface="Century Gothic"/>
              </a:rPr>
              <a:t>n</a:t>
            </a:r>
            <a:r>
              <a:rPr sz="1300" spc="0" dirty="0" smtClean="0">
                <a:latin typeface="Century Gothic"/>
                <a:cs typeface="Century Gothic"/>
              </a:rPr>
              <a:t>d</a:t>
            </a:r>
            <a:r>
              <a:rPr sz="1300" spc="4" dirty="0" smtClean="0">
                <a:latin typeface="Century Gothic"/>
                <a:cs typeface="Century Gothic"/>
              </a:rPr>
              <a:t>l</a:t>
            </a:r>
            <a:r>
              <a:rPr sz="1300" spc="0" dirty="0" smtClean="0">
                <a:latin typeface="Century Gothic"/>
                <a:cs typeface="Century Gothic"/>
              </a:rPr>
              <a:t>y</a:t>
            </a:r>
            <a:r>
              <a:rPr lang="en-US" sz="1300" spc="0" dirty="0" smtClean="0">
                <a:latin typeface="Century Gothic"/>
                <a:cs typeface="Century Gothic"/>
              </a:rPr>
              <a:t> </a:t>
            </a:r>
            <a:r>
              <a:rPr sz="1300" spc="4" dirty="0" smtClean="0">
                <a:latin typeface="Century Gothic"/>
                <a:cs typeface="Century Gothic"/>
              </a:rPr>
              <a:t>s</a:t>
            </a:r>
            <a:r>
              <a:rPr sz="1300" spc="0" dirty="0" smtClean="0">
                <a:latin typeface="Century Gothic"/>
                <a:cs typeface="Century Gothic"/>
              </a:rPr>
              <a:t>t</a:t>
            </a:r>
            <a:r>
              <a:rPr sz="1300" spc="-4" dirty="0" smtClean="0">
                <a:latin typeface="Century Gothic"/>
                <a:cs typeface="Century Gothic"/>
              </a:rPr>
              <a:t>o</a:t>
            </a:r>
            <a:r>
              <a:rPr sz="1300" spc="-9" dirty="0" smtClean="0">
                <a:latin typeface="Century Gothic"/>
                <a:cs typeface="Century Gothic"/>
              </a:rPr>
              <a:t>r</a:t>
            </a:r>
            <a:r>
              <a:rPr sz="1300" spc="0" dirty="0" smtClean="0">
                <a:latin typeface="Century Gothic"/>
                <a:cs typeface="Century Gothic"/>
              </a:rPr>
              <a:t>efr</a:t>
            </a:r>
            <a:r>
              <a:rPr sz="1300" spc="-14" dirty="0" smtClean="0">
                <a:latin typeface="Century Gothic"/>
                <a:cs typeface="Century Gothic"/>
              </a:rPr>
              <a:t>o</a:t>
            </a:r>
            <a:r>
              <a:rPr sz="1300" spc="0" dirty="0" smtClean="0">
                <a:latin typeface="Century Gothic"/>
                <a:cs typeface="Century Gothic"/>
              </a:rPr>
              <a:t>nt</a:t>
            </a:r>
            <a:r>
              <a:rPr lang="en-US" sz="1300" spc="0" dirty="0" smtClean="0">
                <a:latin typeface="Century Gothic"/>
                <a:cs typeface="Century Gothic"/>
              </a:rPr>
              <a:t> </a:t>
            </a:r>
            <a:r>
              <a:rPr sz="1300" spc="-14" dirty="0" smtClean="0">
                <a:latin typeface="Century Gothic"/>
                <a:cs typeface="Century Gothic"/>
              </a:rPr>
              <a:t>W</a:t>
            </a:r>
            <a:r>
              <a:rPr sz="1300" spc="0" dirty="0" smtClean="0">
                <a:latin typeface="Century Gothic"/>
                <a:cs typeface="Century Gothic"/>
              </a:rPr>
              <a:t>eb</a:t>
            </a:r>
            <a:r>
              <a:rPr lang="en-US" sz="1300" spc="0" dirty="0" smtClean="0">
                <a:latin typeface="Century Gothic"/>
                <a:cs typeface="Century Gothic"/>
              </a:rPr>
              <a:t> interface</a:t>
            </a:r>
          </a:p>
          <a:p>
            <a:pPr marL="12700" marR="6516">
              <a:lnSpc>
                <a:spcPts val="1140"/>
              </a:lnSpc>
              <a:spcBef>
                <a:spcPts val="62"/>
              </a:spcBef>
              <a:buSzPct val="150000"/>
            </a:pPr>
            <a:endParaRPr lang="en-US" sz="1300" spc="-4" dirty="0" smtClean="0">
              <a:latin typeface="Century Gothic"/>
              <a:cs typeface="Century Gothic"/>
            </a:endParaRPr>
          </a:p>
          <a:p>
            <a:pPr marL="298450" marR="6516" indent="-285750">
              <a:lnSpc>
                <a:spcPts val="1140"/>
              </a:lnSpc>
              <a:spcBef>
                <a:spcPts val="62"/>
              </a:spcBef>
              <a:buSzPct val="170000"/>
              <a:buBlip>
                <a:blip r:embed="rId5"/>
              </a:buBlip>
            </a:pPr>
            <a:r>
              <a:rPr sz="1300" spc="-4" dirty="0" smtClean="0">
                <a:latin typeface="Century Gothic"/>
                <a:cs typeface="Century Gothic"/>
              </a:rPr>
              <a:t>E</a:t>
            </a:r>
            <a:r>
              <a:rPr sz="1300" spc="0" dirty="0" smtClean="0">
                <a:latin typeface="Century Gothic"/>
                <a:cs typeface="Century Gothic"/>
              </a:rPr>
              <a:t>a</a:t>
            </a:r>
            <a:r>
              <a:rPr sz="1300" spc="4" dirty="0" smtClean="0">
                <a:latin typeface="Century Gothic"/>
                <a:cs typeface="Century Gothic"/>
              </a:rPr>
              <a:t>c</a:t>
            </a:r>
            <a:r>
              <a:rPr sz="1300" spc="0" dirty="0" smtClean="0">
                <a:latin typeface="Century Gothic"/>
                <a:cs typeface="Century Gothic"/>
              </a:rPr>
              <a:t>h</a:t>
            </a:r>
            <a:r>
              <a:rPr sz="1300" spc="9" dirty="0" smtClean="0">
                <a:latin typeface="Century Gothic"/>
                <a:cs typeface="Century Gothic"/>
              </a:rPr>
              <a:t> </a:t>
            </a:r>
            <a:r>
              <a:rPr sz="1300" spc="-9" dirty="0" smtClean="0">
                <a:latin typeface="Century Gothic"/>
                <a:cs typeface="Century Gothic"/>
              </a:rPr>
              <a:t>u</a:t>
            </a:r>
            <a:r>
              <a:rPr sz="1300" spc="0" dirty="0" smtClean="0">
                <a:latin typeface="Century Gothic"/>
                <a:cs typeface="Century Gothic"/>
              </a:rPr>
              <a:t>ser</a:t>
            </a:r>
            <a:r>
              <a:rPr sz="1300" spc="14" dirty="0" smtClean="0">
                <a:latin typeface="Century Gothic"/>
                <a:cs typeface="Century Gothic"/>
              </a:rPr>
              <a:t> </a:t>
            </a:r>
            <a:r>
              <a:rPr sz="1300" spc="-14" dirty="0" smtClean="0">
                <a:latin typeface="Century Gothic"/>
                <a:cs typeface="Century Gothic"/>
              </a:rPr>
              <a:t>h</a:t>
            </a:r>
            <a:r>
              <a:rPr sz="1300" spc="0" dirty="0" smtClean="0">
                <a:latin typeface="Century Gothic"/>
                <a:cs typeface="Century Gothic"/>
              </a:rPr>
              <a:t>as</a:t>
            </a:r>
            <a:r>
              <a:rPr sz="1300" spc="14" dirty="0" smtClean="0">
                <a:latin typeface="Century Gothic"/>
                <a:cs typeface="Century Gothic"/>
              </a:rPr>
              <a:t> </a:t>
            </a:r>
            <a:r>
              <a:rPr sz="1300" spc="0" dirty="0" smtClean="0">
                <a:latin typeface="Century Gothic"/>
                <a:cs typeface="Century Gothic"/>
              </a:rPr>
              <a:t>t</a:t>
            </a:r>
            <a:r>
              <a:rPr sz="1300" spc="-4" dirty="0" smtClean="0">
                <a:latin typeface="Century Gothic"/>
                <a:cs typeface="Century Gothic"/>
              </a:rPr>
              <a:t>h</a:t>
            </a:r>
            <a:r>
              <a:rPr sz="1300" spc="-9" dirty="0" smtClean="0">
                <a:latin typeface="Century Gothic"/>
                <a:cs typeface="Century Gothic"/>
              </a:rPr>
              <a:t>e</a:t>
            </a:r>
            <a:r>
              <a:rPr sz="1300" spc="-4" dirty="0" smtClean="0">
                <a:latin typeface="Century Gothic"/>
                <a:cs typeface="Century Gothic"/>
              </a:rPr>
              <a:t>i</a:t>
            </a:r>
            <a:r>
              <a:rPr sz="1300" spc="0" dirty="0" smtClean="0">
                <a:latin typeface="Century Gothic"/>
                <a:cs typeface="Century Gothic"/>
              </a:rPr>
              <a:t>r o</a:t>
            </a:r>
            <a:r>
              <a:rPr sz="1300" spc="-9" dirty="0" smtClean="0">
                <a:latin typeface="Century Gothic"/>
                <a:cs typeface="Century Gothic"/>
              </a:rPr>
              <a:t>w</a:t>
            </a:r>
            <a:r>
              <a:rPr sz="1300" spc="0" dirty="0" smtClean="0">
                <a:latin typeface="Century Gothic"/>
                <a:cs typeface="Century Gothic"/>
              </a:rPr>
              <a:t>n</a:t>
            </a:r>
            <a:r>
              <a:rPr sz="1300" spc="9" dirty="0" smtClean="0">
                <a:latin typeface="Century Gothic"/>
                <a:cs typeface="Century Gothic"/>
              </a:rPr>
              <a:t> U</a:t>
            </a:r>
            <a:r>
              <a:rPr sz="1300" spc="0" dirty="0" smtClean="0">
                <a:latin typeface="Century Gothic"/>
                <a:cs typeface="Century Gothic"/>
              </a:rPr>
              <a:t>ser</a:t>
            </a:r>
            <a:r>
              <a:rPr sz="1300" spc="4" dirty="0" smtClean="0">
                <a:latin typeface="Century Gothic"/>
                <a:cs typeface="Century Gothic"/>
              </a:rPr>
              <a:t> </a:t>
            </a:r>
            <a:r>
              <a:rPr sz="1300" spc="14" dirty="0" smtClean="0">
                <a:latin typeface="Century Gothic"/>
                <a:cs typeface="Century Gothic"/>
              </a:rPr>
              <a:t>I</a:t>
            </a:r>
            <a:r>
              <a:rPr sz="1300" spc="0" dirty="0" smtClean="0">
                <a:latin typeface="Century Gothic"/>
                <a:cs typeface="Century Gothic"/>
              </a:rPr>
              <a:t>D</a:t>
            </a:r>
            <a:r>
              <a:rPr sz="1300" spc="14" dirty="0" smtClean="0">
                <a:latin typeface="Century Gothic"/>
                <a:cs typeface="Century Gothic"/>
              </a:rPr>
              <a:t> </a:t>
            </a:r>
            <a:r>
              <a:rPr sz="1300" spc="0" dirty="0" smtClean="0">
                <a:latin typeface="Century Gothic"/>
                <a:cs typeface="Century Gothic"/>
              </a:rPr>
              <a:t>and</a:t>
            </a:r>
            <a:r>
              <a:rPr lang="en-US" sz="1300" spc="0" dirty="0" smtClean="0">
                <a:latin typeface="Century Gothic"/>
                <a:cs typeface="Century Gothic"/>
              </a:rPr>
              <a:t> </a:t>
            </a:r>
            <a:r>
              <a:rPr sz="1300" spc="0" dirty="0" smtClean="0">
                <a:latin typeface="Century Gothic"/>
                <a:cs typeface="Century Gothic"/>
              </a:rPr>
              <a:t>p</a:t>
            </a:r>
            <a:r>
              <a:rPr sz="1300" spc="4" dirty="0" smtClean="0">
                <a:latin typeface="Century Gothic"/>
                <a:cs typeface="Century Gothic"/>
              </a:rPr>
              <a:t>a</a:t>
            </a:r>
            <a:r>
              <a:rPr sz="1300" spc="-9" dirty="0" smtClean="0">
                <a:latin typeface="Century Gothic"/>
                <a:cs typeface="Century Gothic"/>
              </a:rPr>
              <a:t>s</a:t>
            </a:r>
            <a:r>
              <a:rPr sz="1300" spc="0" dirty="0" smtClean="0">
                <a:latin typeface="Century Gothic"/>
                <a:cs typeface="Century Gothic"/>
              </a:rPr>
              <a:t>s</a:t>
            </a:r>
            <a:r>
              <a:rPr sz="1300" spc="-4" dirty="0" smtClean="0">
                <a:latin typeface="Century Gothic"/>
                <a:cs typeface="Century Gothic"/>
              </a:rPr>
              <a:t>w</a:t>
            </a:r>
            <a:r>
              <a:rPr sz="1300" spc="0" dirty="0" smtClean="0">
                <a:latin typeface="Century Gothic"/>
                <a:cs typeface="Century Gothic"/>
              </a:rPr>
              <a:t>ord</a:t>
            </a:r>
            <a:endParaRPr lang="en-US" sz="1300" spc="0" dirty="0" smtClean="0">
              <a:latin typeface="Century Gothic"/>
              <a:cs typeface="Century Gothic"/>
            </a:endParaRPr>
          </a:p>
          <a:p>
            <a:pPr marL="12700" marR="6516">
              <a:lnSpc>
                <a:spcPts val="1140"/>
              </a:lnSpc>
              <a:spcBef>
                <a:spcPts val="62"/>
              </a:spcBef>
              <a:buSzPct val="150000"/>
            </a:pPr>
            <a:endParaRPr lang="en-US" sz="1300" spc="-4" dirty="0" smtClean="0">
              <a:latin typeface="Century Gothic"/>
              <a:cs typeface="Century Gothic"/>
            </a:endParaRPr>
          </a:p>
          <a:p>
            <a:pPr marL="298450" marR="6905" indent="-285750">
              <a:lnSpc>
                <a:spcPts val="1140"/>
              </a:lnSpc>
              <a:buSzPct val="170000"/>
              <a:buBlip>
                <a:blip r:embed="rId5"/>
              </a:buBlip>
            </a:pPr>
            <a:r>
              <a:rPr sz="1300" spc="-4" dirty="0" smtClean="0">
                <a:latin typeface="Century Gothic"/>
                <a:cs typeface="Century Gothic"/>
              </a:rPr>
              <a:t>P</a:t>
            </a:r>
            <a:r>
              <a:rPr sz="1300" spc="0" dirty="0" smtClean="0">
                <a:latin typeface="Century Gothic"/>
                <a:cs typeface="Century Gothic"/>
              </a:rPr>
              <a:t>u</a:t>
            </a:r>
            <a:r>
              <a:rPr sz="1300" spc="4" dirty="0" smtClean="0">
                <a:latin typeface="Century Gothic"/>
                <a:cs typeface="Century Gothic"/>
              </a:rPr>
              <a:t>rc</a:t>
            </a:r>
            <a:r>
              <a:rPr sz="1300" spc="-14" dirty="0" smtClean="0">
                <a:latin typeface="Century Gothic"/>
                <a:cs typeface="Century Gothic"/>
              </a:rPr>
              <a:t>h</a:t>
            </a:r>
            <a:r>
              <a:rPr sz="1300" spc="0" dirty="0" smtClean="0">
                <a:latin typeface="Century Gothic"/>
                <a:cs typeface="Century Gothic"/>
              </a:rPr>
              <a:t>a</a:t>
            </a:r>
            <a:r>
              <a:rPr sz="1300" spc="4" dirty="0" smtClean="0">
                <a:latin typeface="Century Gothic"/>
                <a:cs typeface="Century Gothic"/>
              </a:rPr>
              <a:t>s</a:t>
            </a:r>
            <a:r>
              <a:rPr sz="1300" spc="-4" dirty="0" smtClean="0">
                <a:latin typeface="Century Gothic"/>
                <a:cs typeface="Century Gothic"/>
              </a:rPr>
              <a:t>e</a:t>
            </a:r>
            <a:r>
              <a:rPr sz="1300" spc="0" dirty="0" smtClean="0">
                <a:latin typeface="Century Gothic"/>
                <a:cs typeface="Century Gothic"/>
              </a:rPr>
              <a:t>s</a:t>
            </a:r>
            <a:r>
              <a:rPr sz="1300" spc="273" dirty="0" smtClean="0">
                <a:latin typeface="Century Gothic"/>
                <a:cs typeface="Century Gothic"/>
              </a:rPr>
              <a:t> </a:t>
            </a:r>
            <a:r>
              <a:rPr sz="1300" spc="-9" dirty="0" smtClean="0">
                <a:latin typeface="Century Gothic"/>
                <a:cs typeface="Century Gothic"/>
              </a:rPr>
              <a:t>a</a:t>
            </a:r>
            <a:r>
              <a:rPr sz="1300" spc="0" dirty="0" smtClean="0">
                <a:latin typeface="Century Gothic"/>
                <a:cs typeface="Century Gothic"/>
              </a:rPr>
              <a:t>re</a:t>
            </a:r>
            <a:r>
              <a:rPr sz="1300" spc="273" dirty="0" smtClean="0">
                <a:latin typeface="Century Gothic"/>
                <a:cs typeface="Century Gothic"/>
              </a:rPr>
              <a:t> </a:t>
            </a:r>
            <a:r>
              <a:rPr sz="1300" spc="-14" dirty="0" smtClean="0">
                <a:latin typeface="Century Gothic"/>
                <a:cs typeface="Century Gothic"/>
              </a:rPr>
              <a:t>m</a:t>
            </a:r>
            <a:r>
              <a:rPr sz="1300" spc="0" dirty="0" smtClean="0">
                <a:latin typeface="Century Gothic"/>
                <a:cs typeface="Century Gothic"/>
              </a:rPr>
              <a:t>a</a:t>
            </a:r>
            <a:r>
              <a:rPr sz="1300" spc="4" dirty="0" smtClean="0">
                <a:latin typeface="Century Gothic"/>
                <a:cs typeface="Century Gothic"/>
              </a:rPr>
              <a:t>p</a:t>
            </a:r>
            <a:r>
              <a:rPr sz="1300" spc="-9" dirty="0" smtClean="0">
                <a:latin typeface="Century Gothic"/>
                <a:cs typeface="Century Gothic"/>
              </a:rPr>
              <a:t>p</a:t>
            </a:r>
            <a:r>
              <a:rPr sz="1300" spc="0" dirty="0" smtClean="0">
                <a:latin typeface="Century Gothic"/>
                <a:cs typeface="Century Gothic"/>
              </a:rPr>
              <a:t>ed</a:t>
            </a:r>
            <a:r>
              <a:rPr sz="1300" spc="273" dirty="0" smtClean="0">
                <a:latin typeface="Century Gothic"/>
                <a:cs typeface="Century Gothic"/>
              </a:rPr>
              <a:t> </a:t>
            </a:r>
            <a:r>
              <a:rPr sz="1300" spc="0" dirty="0" smtClean="0">
                <a:latin typeface="Century Gothic"/>
                <a:cs typeface="Century Gothic"/>
              </a:rPr>
              <a:t>to</a:t>
            </a:r>
            <a:r>
              <a:rPr lang="en-US" sz="1300" spc="268" dirty="0">
                <a:latin typeface="Century Gothic"/>
                <a:cs typeface="Century Gothic"/>
              </a:rPr>
              <a:t> </a:t>
            </a:r>
            <a:r>
              <a:rPr sz="1300" spc="0" dirty="0" smtClean="0">
                <a:latin typeface="Century Gothic"/>
                <a:cs typeface="Century Gothic"/>
              </a:rPr>
              <a:t>t</a:t>
            </a:r>
            <a:r>
              <a:rPr sz="1300" spc="-4" dirty="0" smtClean="0">
                <a:latin typeface="Century Gothic"/>
                <a:cs typeface="Century Gothic"/>
              </a:rPr>
              <a:t>h</a:t>
            </a:r>
            <a:r>
              <a:rPr sz="1300" spc="0" dirty="0" smtClean="0">
                <a:latin typeface="Century Gothic"/>
                <a:cs typeface="Century Gothic"/>
              </a:rPr>
              <a:t>e</a:t>
            </a:r>
            <a:r>
              <a:rPr sz="1300" spc="263" dirty="0" smtClean="0">
                <a:latin typeface="Century Gothic"/>
                <a:cs typeface="Century Gothic"/>
              </a:rPr>
              <a:t> </a:t>
            </a:r>
            <a:r>
              <a:rPr sz="1300" spc="0" dirty="0" smtClean="0">
                <a:latin typeface="Century Gothic"/>
                <a:cs typeface="Century Gothic"/>
              </a:rPr>
              <a:t>p</a:t>
            </a:r>
            <a:r>
              <a:rPr sz="1300" spc="4" dirty="0" smtClean="0">
                <a:latin typeface="Century Gothic"/>
                <a:cs typeface="Century Gothic"/>
              </a:rPr>
              <a:t>a</a:t>
            </a:r>
            <a:r>
              <a:rPr sz="1300" spc="0" dirty="0" smtClean="0">
                <a:latin typeface="Century Gothic"/>
                <a:cs typeface="Century Gothic"/>
              </a:rPr>
              <a:t>r</a:t>
            </a:r>
            <a:r>
              <a:rPr sz="1300" spc="-14" dirty="0" smtClean="0">
                <a:latin typeface="Century Gothic"/>
                <a:cs typeface="Century Gothic"/>
              </a:rPr>
              <a:t>t</a:t>
            </a:r>
            <a:r>
              <a:rPr sz="1300" spc="-4" dirty="0" smtClean="0">
                <a:latin typeface="Century Gothic"/>
                <a:cs typeface="Century Gothic"/>
              </a:rPr>
              <a:t>i</a:t>
            </a:r>
            <a:r>
              <a:rPr sz="1300" spc="4" dirty="0" smtClean="0">
                <a:latin typeface="Century Gothic"/>
                <a:cs typeface="Century Gothic"/>
              </a:rPr>
              <a:t>c</a:t>
            </a:r>
            <a:r>
              <a:rPr sz="1300" spc="-9" dirty="0" smtClean="0">
                <a:latin typeface="Century Gothic"/>
                <a:cs typeface="Century Gothic"/>
              </a:rPr>
              <a:t>u</a:t>
            </a:r>
            <a:r>
              <a:rPr sz="1300" spc="4" dirty="0" smtClean="0">
                <a:latin typeface="Century Gothic"/>
                <a:cs typeface="Century Gothic"/>
              </a:rPr>
              <a:t>l</a:t>
            </a:r>
            <a:r>
              <a:rPr sz="1300" spc="-9" dirty="0" smtClean="0">
                <a:latin typeface="Century Gothic"/>
                <a:cs typeface="Century Gothic"/>
              </a:rPr>
              <a:t>a</a:t>
            </a:r>
            <a:r>
              <a:rPr sz="1300" spc="0" dirty="0" smtClean="0">
                <a:latin typeface="Century Gothic"/>
                <a:cs typeface="Century Gothic"/>
              </a:rPr>
              <a:t>r</a:t>
            </a:r>
            <a:endParaRPr sz="1300" dirty="0">
              <a:latin typeface="Century Gothic"/>
              <a:cs typeface="Century Gothic"/>
            </a:endParaRPr>
          </a:p>
          <a:p>
            <a:pPr marL="12700" marR="1647203">
              <a:lnSpc>
                <a:spcPts val="1140"/>
              </a:lnSpc>
              <a:buSzPct val="120000"/>
            </a:pPr>
            <a:r>
              <a:rPr lang="en-US" sz="1300" spc="0" dirty="0" smtClean="0">
                <a:latin typeface="Century Gothic"/>
                <a:cs typeface="Century Gothic"/>
              </a:rPr>
              <a:t>           </a:t>
            </a:r>
            <a:r>
              <a:rPr sz="1300" spc="0" dirty="0" smtClean="0">
                <a:latin typeface="Century Gothic"/>
                <a:cs typeface="Century Gothic"/>
              </a:rPr>
              <a:t>Use</a:t>
            </a:r>
            <a:r>
              <a:rPr sz="1300" spc="4" dirty="0" smtClean="0">
                <a:latin typeface="Century Gothic"/>
                <a:cs typeface="Century Gothic"/>
              </a:rPr>
              <a:t>r</a:t>
            </a:r>
            <a:r>
              <a:rPr sz="1300" spc="0" dirty="0" smtClean="0">
                <a:latin typeface="Century Gothic"/>
                <a:cs typeface="Century Gothic"/>
              </a:rPr>
              <a:t>/</a:t>
            </a:r>
            <a:r>
              <a:rPr sz="1300" spc="-4" dirty="0" smtClean="0">
                <a:latin typeface="Century Gothic"/>
                <a:cs typeface="Century Gothic"/>
              </a:rPr>
              <a:t> D</a:t>
            </a:r>
            <a:r>
              <a:rPr sz="1300" spc="0" dirty="0" smtClean="0">
                <a:latin typeface="Century Gothic"/>
                <a:cs typeface="Century Gothic"/>
              </a:rPr>
              <a:t>e</a:t>
            </a:r>
            <a:r>
              <a:rPr sz="1300" spc="-4" dirty="0" smtClean="0">
                <a:latin typeface="Century Gothic"/>
                <a:cs typeface="Century Gothic"/>
              </a:rPr>
              <a:t>p</a:t>
            </a:r>
            <a:r>
              <a:rPr sz="1300" spc="0" dirty="0" smtClean="0">
                <a:latin typeface="Century Gothic"/>
                <a:cs typeface="Century Gothic"/>
              </a:rPr>
              <a:t>a</a:t>
            </a:r>
            <a:r>
              <a:rPr sz="1300" spc="4" dirty="0" smtClean="0">
                <a:latin typeface="Century Gothic"/>
                <a:cs typeface="Century Gothic"/>
              </a:rPr>
              <a:t>r</a:t>
            </a:r>
            <a:r>
              <a:rPr sz="1300" spc="0" dirty="0" smtClean="0">
                <a:latin typeface="Century Gothic"/>
                <a:cs typeface="Century Gothic"/>
              </a:rPr>
              <a:t>t</a:t>
            </a:r>
            <a:r>
              <a:rPr sz="1300" spc="-19" dirty="0" smtClean="0">
                <a:latin typeface="Century Gothic"/>
                <a:cs typeface="Century Gothic"/>
              </a:rPr>
              <a:t>m</a:t>
            </a:r>
            <a:r>
              <a:rPr sz="1300" spc="0" dirty="0" smtClean="0">
                <a:latin typeface="Century Gothic"/>
                <a:cs typeface="Century Gothic"/>
              </a:rPr>
              <a:t>en</a:t>
            </a:r>
            <a:r>
              <a:rPr lang="en-US" sz="1300" spc="0" dirty="0" smtClean="0">
                <a:latin typeface="Century Gothic"/>
                <a:cs typeface="Century Gothic"/>
              </a:rPr>
              <a:t>t</a:t>
            </a:r>
          </a:p>
          <a:p>
            <a:pPr marL="12700" marR="1647203">
              <a:lnSpc>
                <a:spcPts val="1140"/>
              </a:lnSpc>
              <a:buSzPct val="120000"/>
            </a:pPr>
            <a:endParaRPr sz="1300" dirty="0">
              <a:latin typeface="Century Gothic"/>
              <a:cs typeface="Century Gothic"/>
            </a:endParaRPr>
          </a:p>
          <a:p>
            <a:pPr marL="298450" marR="1055" indent="-285750">
              <a:lnSpc>
                <a:spcPts val="1140"/>
              </a:lnSpc>
              <a:spcBef>
                <a:spcPts val="78"/>
              </a:spcBef>
              <a:buSzPct val="170000"/>
              <a:buBlip>
                <a:blip r:embed="rId5"/>
              </a:buBlip>
            </a:pPr>
            <a:r>
              <a:rPr sz="1300" spc="-4" dirty="0" smtClean="0">
                <a:latin typeface="Century Gothic"/>
                <a:cs typeface="Century Gothic"/>
              </a:rPr>
              <a:t>D</a:t>
            </a:r>
            <a:r>
              <a:rPr sz="1300" spc="0" dirty="0" smtClean="0">
                <a:latin typeface="Century Gothic"/>
                <a:cs typeface="Century Gothic"/>
              </a:rPr>
              <a:t>a</a:t>
            </a:r>
            <a:r>
              <a:rPr sz="1300" spc="4" dirty="0" smtClean="0">
                <a:latin typeface="Century Gothic"/>
                <a:cs typeface="Century Gothic"/>
              </a:rPr>
              <a:t>s</a:t>
            </a:r>
            <a:r>
              <a:rPr sz="1300" spc="0" dirty="0" smtClean="0">
                <a:latin typeface="Century Gothic"/>
                <a:cs typeface="Century Gothic"/>
              </a:rPr>
              <a:t>hbo</a:t>
            </a:r>
            <a:r>
              <a:rPr sz="1300" spc="-9" dirty="0" smtClean="0">
                <a:latin typeface="Century Gothic"/>
                <a:cs typeface="Century Gothic"/>
              </a:rPr>
              <a:t>a</a:t>
            </a:r>
            <a:r>
              <a:rPr sz="1300" spc="0" dirty="0" smtClean="0">
                <a:latin typeface="Century Gothic"/>
                <a:cs typeface="Century Gothic"/>
              </a:rPr>
              <a:t>rd</a:t>
            </a:r>
            <a:r>
              <a:rPr sz="1300" spc="4" dirty="0" smtClean="0">
                <a:latin typeface="Century Gothic"/>
                <a:cs typeface="Century Gothic"/>
              </a:rPr>
              <a:t> </a:t>
            </a:r>
            <a:r>
              <a:rPr sz="1300" spc="-9" dirty="0" smtClean="0">
                <a:latin typeface="Century Gothic"/>
                <a:cs typeface="Century Gothic"/>
              </a:rPr>
              <a:t>a</a:t>
            </a:r>
            <a:r>
              <a:rPr sz="1300" spc="-4" dirty="0" smtClean="0">
                <a:latin typeface="Century Gothic"/>
                <a:cs typeface="Century Gothic"/>
              </a:rPr>
              <a:t>l</a:t>
            </a:r>
            <a:r>
              <a:rPr sz="1300" spc="4" dirty="0" smtClean="0">
                <a:latin typeface="Century Gothic"/>
                <a:cs typeface="Century Gothic"/>
              </a:rPr>
              <a:t>l</a:t>
            </a:r>
            <a:r>
              <a:rPr sz="1300" spc="0" dirty="0" smtClean="0">
                <a:latin typeface="Century Gothic"/>
                <a:cs typeface="Century Gothic"/>
              </a:rPr>
              <a:t>o</a:t>
            </a:r>
            <a:r>
              <a:rPr sz="1300" spc="-9" dirty="0" smtClean="0">
                <a:latin typeface="Century Gothic"/>
                <a:cs typeface="Century Gothic"/>
              </a:rPr>
              <a:t>w</a:t>
            </a:r>
            <a:r>
              <a:rPr sz="1300" spc="0" dirty="0" smtClean="0">
                <a:latin typeface="Century Gothic"/>
                <a:cs typeface="Century Gothic"/>
              </a:rPr>
              <a:t>s</a:t>
            </a:r>
            <a:r>
              <a:rPr sz="1300" spc="9" dirty="0" smtClean="0">
                <a:latin typeface="Century Gothic"/>
                <a:cs typeface="Century Gothic"/>
              </a:rPr>
              <a:t> </a:t>
            </a:r>
            <a:r>
              <a:rPr sz="1300" spc="4" dirty="0" smtClean="0">
                <a:latin typeface="Century Gothic"/>
                <a:cs typeface="Century Gothic"/>
              </a:rPr>
              <a:t>U</a:t>
            </a:r>
            <a:r>
              <a:rPr sz="1300" spc="-9" dirty="0" smtClean="0">
                <a:latin typeface="Century Gothic"/>
                <a:cs typeface="Century Gothic"/>
              </a:rPr>
              <a:t>s</a:t>
            </a:r>
            <a:r>
              <a:rPr sz="1300" spc="0" dirty="0" smtClean="0">
                <a:latin typeface="Century Gothic"/>
                <a:cs typeface="Century Gothic"/>
              </a:rPr>
              <a:t>er</a:t>
            </a:r>
            <a:r>
              <a:rPr sz="1300" spc="14" dirty="0" smtClean="0">
                <a:latin typeface="Century Gothic"/>
                <a:cs typeface="Century Gothic"/>
              </a:rPr>
              <a:t> </a:t>
            </a:r>
            <a:r>
              <a:rPr sz="1300" spc="0" dirty="0" smtClean="0">
                <a:latin typeface="Century Gothic"/>
                <a:cs typeface="Century Gothic"/>
              </a:rPr>
              <a:t>to q</a:t>
            </a:r>
            <a:r>
              <a:rPr sz="1300" spc="-9" dirty="0" smtClean="0">
                <a:latin typeface="Century Gothic"/>
                <a:cs typeface="Century Gothic"/>
              </a:rPr>
              <a:t>u</a:t>
            </a:r>
            <a:r>
              <a:rPr sz="1300" spc="-4" dirty="0" smtClean="0">
                <a:latin typeface="Century Gothic"/>
                <a:cs typeface="Century Gothic"/>
              </a:rPr>
              <a:t>i</a:t>
            </a:r>
            <a:r>
              <a:rPr sz="1300" spc="4" dirty="0" smtClean="0">
                <a:latin typeface="Century Gothic"/>
                <a:cs typeface="Century Gothic"/>
              </a:rPr>
              <a:t>c</a:t>
            </a:r>
            <a:r>
              <a:rPr sz="1300" spc="0" dirty="0" smtClean="0">
                <a:latin typeface="Century Gothic"/>
                <a:cs typeface="Century Gothic"/>
              </a:rPr>
              <a:t>k</a:t>
            </a:r>
            <a:r>
              <a:rPr sz="1300" spc="4" dirty="0" smtClean="0">
                <a:latin typeface="Century Gothic"/>
                <a:cs typeface="Century Gothic"/>
              </a:rPr>
              <a:t>l</a:t>
            </a:r>
            <a:r>
              <a:rPr sz="1300" spc="0" dirty="0" smtClean="0">
                <a:latin typeface="Century Gothic"/>
                <a:cs typeface="Century Gothic"/>
              </a:rPr>
              <a:t>y</a:t>
            </a:r>
            <a:r>
              <a:rPr sz="1300" spc="4" dirty="0" smtClean="0">
                <a:latin typeface="Century Gothic"/>
                <a:cs typeface="Century Gothic"/>
              </a:rPr>
              <a:t> </a:t>
            </a:r>
            <a:r>
              <a:rPr sz="1300" spc="-9" dirty="0" smtClean="0">
                <a:latin typeface="Century Gothic"/>
                <a:cs typeface="Century Gothic"/>
              </a:rPr>
              <a:t>re</a:t>
            </a:r>
            <a:r>
              <a:rPr sz="1300" spc="0" dirty="0" smtClean="0">
                <a:latin typeface="Century Gothic"/>
                <a:cs typeface="Century Gothic"/>
              </a:rPr>
              <a:t>v</a:t>
            </a:r>
            <a:r>
              <a:rPr sz="1300" spc="4" dirty="0" smtClean="0">
                <a:latin typeface="Century Gothic"/>
                <a:cs typeface="Century Gothic"/>
              </a:rPr>
              <a:t>i</a:t>
            </a:r>
            <a:r>
              <a:rPr sz="1300" spc="0" dirty="0" smtClean="0">
                <a:latin typeface="Century Gothic"/>
                <a:cs typeface="Century Gothic"/>
              </a:rPr>
              <a:t>ew </a:t>
            </a:r>
            <a:r>
              <a:rPr sz="1300" spc="-4" dirty="0" smtClean="0">
                <a:latin typeface="Century Gothic"/>
                <a:cs typeface="Century Gothic"/>
              </a:rPr>
              <a:t>m</a:t>
            </a:r>
            <a:r>
              <a:rPr sz="1300" spc="0" dirty="0" smtClean="0">
                <a:latin typeface="Century Gothic"/>
                <a:cs typeface="Century Gothic"/>
              </a:rPr>
              <a:t>ost</a:t>
            </a:r>
            <a:endParaRPr lang="en-US" sz="1300" spc="0" dirty="0" smtClean="0">
              <a:latin typeface="Century Gothic"/>
              <a:cs typeface="Century Gothic"/>
            </a:endParaRPr>
          </a:p>
          <a:p>
            <a:pPr marL="12700" marR="1055">
              <a:lnSpc>
                <a:spcPts val="1140"/>
              </a:lnSpc>
              <a:spcBef>
                <a:spcPts val="78"/>
              </a:spcBef>
              <a:buSzPct val="150000"/>
            </a:pPr>
            <a:r>
              <a:rPr lang="en-US" sz="1300" dirty="0">
                <a:latin typeface="Century Gothic"/>
                <a:cs typeface="Century Gothic"/>
              </a:rPr>
              <a:t> </a:t>
            </a:r>
            <a:r>
              <a:rPr lang="en-US" sz="1300" dirty="0" smtClean="0">
                <a:latin typeface="Century Gothic"/>
                <a:cs typeface="Century Gothic"/>
              </a:rPr>
              <a:t>    </a:t>
            </a:r>
            <a:r>
              <a:rPr lang="en-US" sz="1300" spc="0" dirty="0" smtClean="0">
                <a:latin typeface="Century Gothic"/>
                <a:cs typeface="Century Gothic"/>
              </a:rPr>
              <a:t>      </a:t>
            </a:r>
            <a:r>
              <a:rPr sz="1300" spc="4" dirty="0" smtClean="0">
                <a:latin typeface="Century Gothic"/>
                <a:cs typeface="Century Gothic"/>
              </a:rPr>
              <a:t>c</a:t>
            </a:r>
            <a:r>
              <a:rPr sz="1300" spc="0" dirty="0" smtClean="0">
                <a:latin typeface="Century Gothic"/>
                <a:cs typeface="Century Gothic"/>
              </a:rPr>
              <a:t>u</a:t>
            </a:r>
            <a:r>
              <a:rPr sz="1300" spc="-4" dirty="0" smtClean="0">
                <a:latin typeface="Century Gothic"/>
                <a:cs typeface="Century Gothic"/>
              </a:rPr>
              <a:t>r</a:t>
            </a:r>
            <a:r>
              <a:rPr sz="1300" spc="0" dirty="0" smtClean="0">
                <a:latin typeface="Century Gothic"/>
                <a:cs typeface="Century Gothic"/>
              </a:rPr>
              <a:t>rent</a:t>
            </a:r>
            <a:r>
              <a:rPr lang="en-US" sz="1300" spc="0" dirty="0" smtClean="0">
                <a:latin typeface="Century Gothic"/>
                <a:cs typeface="Century Gothic"/>
              </a:rPr>
              <a:t> </a:t>
            </a:r>
            <a:r>
              <a:rPr sz="1300" spc="0" dirty="0" smtClean="0">
                <a:latin typeface="Century Gothic"/>
                <a:cs typeface="Century Gothic"/>
              </a:rPr>
              <a:t>or</a:t>
            </a:r>
            <a:r>
              <a:rPr sz="1300" spc="-9" dirty="0" smtClean="0">
                <a:latin typeface="Century Gothic"/>
                <a:cs typeface="Century Gothic"/>
              </a:rPr>
              <a:t>d</a:t>
            </a:r>
            <a:r>
              <a:rPr sz="1300" spc="0" dirty="0" smtClean="0">
                <a:latin typeface="Century Gothic"/>
                <a:cs typeface="Century Gothic"/>
              </a:rPr>
              <a:t>er a</a:t>
            </a:r>
            <a:r>
              <a:rPr sz="1300" spc="-9" dirty="0" smtClean="0">
                <a:latin typeface="Century Gothic"/>
                <a:cs typeface="Century Gothic"/>
              </a:rPr>
              <a:t>n</a:t>
            </a:r>
            <a:r>
              <a:rPr sz="1300" spc="0" dirty="0" smtClean="0">
                <a:latin typeface="Century Gothic"/>
                <a:cs typeface="Century Gothic"/>
              </a:rPr>
              <a:t>d</a:t>
            </a:r>
            <a:r>
              <a:rPr sz="1300" spc="-4" dirty="0" smtClean="0">
                <a:latin typeface="Century Gothic"/>
                <a:cs typeface="Century Gothic"/>
              </a:rPr>
              <a:t> </a:t>
            </a:r>
            <a:r>
              <a:rPr sz="1300" spc="0" dirty="0" smtClean="0">
                <a:latin typeface="Century Gothic"/>
                <a:cs typeface="Century Gothic"/>
              </a:rPr>
              <a:t>p</a:t>
            </a:r>
            <a:r>
              <a:rPr sz="1300" spc="4" dirty="0" smtClean="0">
                <a:latin typeface="Century Gothic"/>
                <a:cs typeface="Century Gothic"/>
              </a:rPr>
              <a:t>r</a:t>
            </a:r>
            <a:r>
              <a:rPr sz="1300" spc="-9" dirty="0" smtClean="0">
                <a:latin typeface="Century Gothic"/>
                <a:cs typeface="Century Gothic"/>
              </a:rPr>
              <a:t>e</a:t>
            </a:r>
            <a:r>
              <a:rPr sz="1300" spc="0" dirty="0" smtClean="0">
                <a:latin typeface="Century Gothic"/>
                <a:cs typeface="Century Gothic"/>
              </a:rPr>
              <a:t>v</a:t>
            </a:r>
            <a:r>
              <a:rPr sz="1300" spc="4" dirty="0" smtClean="0">
                <a:latin typeface="Century Gothic"/>
                <a:cs typeface="Century Gothic"/>
              </a:rPr>
              <a:t>i</a:t>
            </a:r>
            <a:r>
              <a:rPr sz="1300" spc="0" dirty="0" smtClean="0">
                <a:latin typeface="Century Gothic"/>
                <a:cs typeface="Century Gothic"/>
              </a:rPr>
              <a:t>o</a:t>
            </a:r>
            <a:r>
              <a:rPr sz="1300" spc="-14" dirty="0" smtClean="0">
                <a:latin typeface="Century Gothic"/>
                <a:cs typeface="Century Gothic"/>
              </a:rPr>
              <a:t>u</a:t>
            </a:r>
            <a:r>
              <a:rPr sz="1300" spc="0" dirty="0" smtClean="0">
                <a:latin typeface="Century Gothic"/>
                <a:cs typeface="Century Gothic"/>
              </a:rPr>
              <a:t>s ord</a:t>
            </a:r>
            <a:r>
              <a:rPr sz="1300" spc="-9" dirty="0" smtClean="0">
                <a:latin typeface="Century Gothic"/>
                <a:cs typeface="Century Gothic"/>
              </a:rPr>
              <a:t>e</a:t>
            </a:r>
            <a:r>
              <a:rPr sz="1300" spc="0" dirty="0" smtClean="0">
                <a:latin typeface="Century Gothic"/>
                <a:cs typeface="Century Gothic"/>
              </a:rPr>
              <a:t>rs.</a:t>
            </a:r>
            <a:endParaRPr lang="en-US" sz="1300" spc="0" dirty="0" smtClean="0">
              <a:latin typeface="Century Gothic"/>
              <a:cs typeface="Century Gothic"/>
            </a:endParaRPr>
          </a:p>
          <a:p>
            <a:pPr marL="12700" marR="1055">
              <a:lnSpc>
                <a:spcPts val="1140"/>
              </a:lnSpc>
              <a:spcBef>
                <a:spcPts val="78"/>
              </a:spcBef>
              <a:buSzPct val="150000"/>
            </a:pPr>
            <a:endParaRPr sz="1300" dirty="0">
              <a:latin typeface="Century Gothic"/>
              <a:cs typeface="Century Gothic"/>
            </a:endParaRPr>
          </a:p>
          <a:p>
            <a:pPr marL="298450" marR="1995" indent="-285750">
              <a:lnSpc>
                <a:spcPts val="1140"/>
              </a:lnSpc>
              <a:buSzPct val="170000"/>
              <a:buBlip>
                <a:blip r:embed="rId5"/>
              </a:buBlip>
            </a:pPr>
            <a:r>
              <a:rPr sz="1300" spc="0" dirty="0" smtClean="0">
                <a:latin typeface="Century Gothic"/>
                <a:cs typeface="Century Gothic"/>
              </a:rPr>
              <a:t>Co</a:t>
            </a:r>
            <a:r>
              <a:rPr sz="1300" spc="-4" dirty="0" smtClean="0">
                <a:latin typeface="Century Gothic"/>
                <a:cs typeface="Century Gothic"/>
              </a:rPr>
              <a:t>mm</a:t>
            </a:r>
            <a:r>
              <a:rPr sz="1300" spc="0" dirty="0" smtClean="0">
                <a:latin typeface="Century Gothic"/>
                <a:cs typeface="Century Gothic"/>
              </a:rPr>
              <a:t>un</a:t>
            </a:r>
            <a:r>
              <a:rPr sz="1300" spc="-4" dirty="0" smtClean="0">
                <a:latin typeface="Century Gothic"/>
                <a:cs typeface="Century Gothic"/>
              </a:rPr>
              <a:t>ic</a:t>
            </a:r>
            <a:r>
              <a:rPr sz="1300" spc="0" dirty="0" smtClean="0">
                <a:latin typeface="Century Gothic"/>
                <a:cs typeface="Century Gothic"/>
              </a:rPr>
              <a:t>ate</a:t>
            </a:r>
            <a:r>
              <a:rPr sz="1300" spc="15" dirty="0" smtClean="0">
                <a:latin typeface="Century Gothic"/>
                <a:cs typeface="Century Gothic"/>
              </a:rPr>
              <a:t> </a:t>
            </a:r>
            <a:r>
              <a:rPr sz="1300" spc="-4" dirty="0" smtClean="0">
                <a:latin typeface="Century Gothic"/>
                <a:cs typeface="Century Gothic"/>
              </a:rPr>
              <a:t>m</a:t>
            </a:r>
            <a:r>
              <a:rPr sz="1300" spc="0" dirty="0" smtClean="0">
                <a:latin typeface="Century Gothic"/>
                <a:cs typeface="Century Gothic"/>
              </a:rPr>
              <a:t>e</a:t>
            </a:r>
            <a:r>
              <a:rPr sz="1300" spc="-4" dirty="0" smtClean="0">
                <a:latin typeface="Century Gothic"/>
                <a:cs typeface="Century Gothic"/>
              </a:rPr>
              <a:t>s</a:t>
            </a:r>
            <a:r>
              <a:rPr sz="1300" spc="4" dirty="0" smtClean="0">
                <a:latin typeface="Century Gothic"/>
                <a:cs typeface="Century Gothic"/>
              </a:rPr>
              <a:t>s</a:t>
            </a:r>
            <a:r>
              <a:rPr sz="1300" spc="-9" dirty="0" smtClean="0">
                <a:latin typeface="Century Gothic"/>
                <a:cs typeface="Century Gothic"/>
              </a:rPr>
              <a:t>a</a:t>
            </a:r>
            <a:r>
              <a:rPr sz="1300" spc="0" dirty="0" smtClean="0">
                <a:latin typeface="Century Gothic"/>
                <a:cs typeface="Century Gothic"/>
              </a:rPr>
              <a:t>ges</a:t>
            </a:r>
            <a:r>
              <a:rPr sz="1300" spc="15" dirty="0" smtClean="0">
                <a:latin typeface="Century Gothic"/>
                <a:cs typeface="Century Gothic"/>
              </a:rPr>
              <a:t> </a:t>
            </a:r>
            <a:r>
              <a:rPr sz="1300" spc="0" dirty="0" smtClean="0">
                <a:latin typeface="Century Gothic"/>
                <a:cs typeface="Century Gothic"/>
              </a:rPr>
              <a:t>to</a:t>
            </a:r>
            <a:r>
              <a:rPr sz="1300" spc="4" dirty="0" smtClean="0">
                <a:latin typeface="Century Gothic"/>
                <a:cs typeface="Century Gothic"/>
              </a:rPr>
              <a:t> </a:t>
            </a:r>
            <a:r>
              <a:rPr sz="1300" spc="0" dirty="0" smtClean="0">
                <a:latin typeface="Century Gothic"/>
                <a:cs typeface="Century Gothic"/>
              </a:rPr>
              <a:t>u</a:t>
            </a:r>
            <a:r>
              <a:rPr sz="1300" spc="-9" dirty="0" smtClean="0">
                <a:latin typeface="Century Gothic"/>
                <a:cs typeface="Century Gothic"/>
              </a:rPr>
              <a:t>s</a:t>
            </a:r>
            <a:r>
              <a:rPr sz="1300" spc="0" dirty="0" smtClean="0">
                <a:latin typeface="Century Gothic"/>
                <a:cs typeface="Century Gothic"/>
              </a:rPr>
              <a:t>e</a:t>
            </a:r>
            <a:r>
              <a:rPr sz="1300" spc="4" dirty="0" smtClean="0">
                <a:latin typeface="Century Gothic"/>
                <a:cs typeface="Century Gothic"/>
              </a:rPr>
              <a:t>r</a:t>
            </a:r>
            <a:r>
              <a:rPr sz="1300" spc="0" dirty="0" smtClean="0">
                <a:latin typeface="Century Gothic"/>
                <a:cs typeface="Century Gothic"/>
              </a:rPr>
              <a:t>s v</a:t>
            </a:r>
            <a:r>
              <a:rPr sz="1300" spc="4" dirty="0" smtClean="0">
                <a:latin typeface="Century Gothic"/>
                <a:cs typeface="Century Gothic"/>
              </a:rPr>
              <a:t>i</a:t>
            </a:r>
            <a:r>
              <a:rPr sz="1300" spc="0" dirty="0" smtClean="0">
                <a:latin typeface="Century Gothic"/>
                <a:cs typeface="Century Gothic"/>
              </a:rPr>
              <a:t>a</a:t>
            </a:r>
            <a:r>
              <a:rPr sz="1300" spc="15" dirty="0" smtClean="0">
                <a:latin typeface="Century Gothic"/>
                <a:cs typeface="Century Gothic"/>
              </a:rPr>
              <a:t> </a:t>
            </a:r>
            <a:r>
              <a:rPr sz="1300" spc="0" dirty="0" smtClean="0">
                <a:latin typeface="Century Gothic"/>
                <a:cs typeface="Century Gothic"/>
              </a:rPr>
              <a:t>t</a:t>
            </a:r>
            <a:r>
              <a:rPr sz="1300" spc="-14" dirty="0" smtClean="0">
                <a:latin typeface="Century Gothic"/>
                <a:cs typeface="Century Gothic"/>
              </a:rPr>
              <a:t>h</a:t>
            </a:r>
            <a:r>
              <a:rPr sz="1300" spc="0" dirty="0" smtClean="0">
                <a:latin typeface="Century Gothic"/>
                <a:cs typeface="Century Gothic"/>
              </a:rPr>
              <a:t>e</a:t>
            </a:r>
            <a:r>
              <a:rPr lang="en-US" sz="1300" spc="0" dirty="0" smtClean="0">
                <a:latin typeface="Century Gothic"/>
                <a:cs typeface="Century Gothic"/>
              </a:rPr>
              <a:t> </a:t>
            </a:r>
          </a:p>
          <a:p>
            <a:pPr marL="12700" marR="1995">
              <a:lnSpc>
                <a:spcPts val="1140"/>
              </a:lnSpc>
              <a:buSzPct val="150000"/>
            </a:pPr>
            <a:r>
              <a:rPr lang="en-US" sz="1300" dirty="0">
                <a:latin typeface="Century Gothic"/>
                <a:cs typeface="Century Gothic"/>
              </a:rPr>
              <a:t> </a:t>
            </a:r>
            <a:r>
              <a:rPr lang="en-US" sz="1300" dirty="0" smtClean="0">
                <a:latin typeface="Century Gothic"/>
                <a:cs typeface="Century Gothic"/>
              </a:rPr>
              <a:t>      </a:t>
            </a:r>
            <a:r>
              <a:rPr lang="en-US" sz="1300" spc="0" dirty="0" smtClean="0">
                <a:latin typeface="Century Gothic"/>
                <a:cs typeface="Century Gothic"/>
              </a:rPr>
              <a:t>    </a:t>
            </a:r>
            <a:r>
              <a:rPr sz="1300" spc="-4" dirty="0" smtClean="0">
                <a:latin typeface="Century Gothic"/>
                <a:cs typeface="Century Gothic"/>
              </a:rPr>
              <a:t>w</a:t>
            </a:r>
            <a:r>
              <a:rPr sz="1300" spc="0" dirty="0" smtClean="0">
                <a:latin typeface="Century Gothic"/>
                <a:cs typeface="Century Gothic"/>
              </a:rPr>
              <a:t>e</a:t>
            </a:r>
            <a:r>
              <a:rPr sz="1300" spc="4" dirty="0" smtClean="0">
                <a:latin typeface="Century Gothic"/>
                <a:cs typeface="Century Gothic"/>
              </a:rPr>
              <a:t>b</a:t>
            </a:r>
            <a:r>
              <a:rPr sz="1300" spc="-9" dirty="0" smtClean="0">
                <a:latin typeface="Century Gothic"/>
                <a:cs typeface="Century Gothic"/>
              </a:rPr>
              <a:t>s</a:t>
            </a:r>
            <a:r>
              <a:rPr sz="1300" spc="4" dirty="0" smtClean="0">
                <a:latin typeface="Century Gothic"/>
                <a:cs typeface="Century Gothic"/>
              </a:rPr>
              <a:t>i</a:t>
            </a:r>
            <a:r>
              <a:rPr sz="1300" spc="0" dirty="0" smtClean="0">
                <a:latin typeface="Century Gothic"/>
                <a:cs typeface="Century Gothic"/>
              </a:rPr>
              <a:t>te.</a:t>
            </a:r>
            <a:endParaRPr lang="en-US" sz="1300" spc="0" dirty="0" smtClean="0">
              <a:latin typeface="Century Gothic"/>
              <a:cs typeface="Century Gothic"/>
            </a:endParaRPr>
          </a:p>
          <a:p>
            <a:pPr marL="12700" marR="1995">
              <a:lnSpc>
                <a:spcPts val="1140"/>
              </a:lnSpc>
              <a:buSzPct val="120000"/>
            </a:pPr>
            <a:endParaRPr sz="1300" dirty="0">
              <a:latin typeface="Century Gothic"/>
              <a:cs typeface="Century Gothic"/>
            </a:endParaRPr>
          </a:p>
          <a:p>
            <a:pPr marL="298450" marR="2543" indent="-285750">
              <a:lnSpc>
                <a:spcPts val="1140"/>
              </a:lnSpc>
              <a:spcBef>
                <a:spcPts val="15"/>
              </a:spcBef>
              <a:buSzPct val="170000"/>
              <a:buBlip>
                <a:blip r:embed="rId5"/>
              </a:buBlip>
            </a:pPr>
            <a:r>
              <a:rPr sz="1300" spc="0" dirty="0" smtClean="0">
                <a:latin typeface="Century Gothic"/>
                <a:cs typeface="Century Gothic"/>
              </a:rPr>
              <a:t>Chat</a:t>
            </a:r>
            <a:r>
              <a:rPr sz="1300" spc="4" dirty="0" smtClean="0">
                <a:latin typeface="Century Gothic"/>
                <a:cs typeface="Century Gothic"/>
              </a:rPr>
              <a:t> </a:t>
            </a:r>
            <a:r>
              <a:rPr sz="1300" spc="-4" dirty="0" smtClean="0">
                <a:latin typeface="Century Gothic"/>
                <a:cs typeface="Century Gothic"/>
              </a:rPr>
              <a:t>w</a:t>
            </a:r>
            <a:r>
              <a:rPr sz="1300" spc="4" dirty="0" smtClean="0">
                <a:latin typeface="Century Gothic"/>
                <a:cs typeface="Century Gothic"/>
              </a:rPr>
              <a:t>i</a:t>
            </a:r>
            <a:r>
              <a:rPr sz="1300" spc="0" dirty="0" smtClean="0">
                <a:latin typeface="Century Gothic"/>
                <a:cs typeface="Century Gothic"/>
              </a:rPr>
              <a:t>th T</a:t>
            </a:r>
            <a:r>
              <a:rPr sz="1300" spc="-9" dirty="0" smtClean="0">
                <a:latin typeface="Century Gothic"/>
                <a:cs typeface="Century Gothic"/>
              </a:rPr>
              <a:t>S</a:t>
            </a:r>
            <a:r>
              <a:rPr sz="1300" spc="0" dirty="0" smtClean="0">
                <a:latin typeface="Century Gothic"/>
                <a:cs typeface="Century Gothic"/>
              </a:rPr>
              <a:t>S</a:t>
            </a:r>
            <a:r>
              <a:rPr sz="1300" spc="4" dirty="0" smtClean="0">
                <a:latin typeface="Century Gothic"/>
                <a:cs typeface="Century Gothic"/>
              </a:rPr>
              <a:t> </a:t>
            </a:r>
            <a:r>
              <a:rPr sz="1300" spc="0" dirty="0" smtClean="0">
                <a:latin typeface="Century Gothic"/>
                <a:cs typeface="Century Gothic"/>
              </a:rPr>
              <a:t>Cu</a:t>
            </a:r>
            <a:r>
              <a:rPr sz="1300" spc="4" dirty="0" smtClean="0">
                <a:latin typeface="Century Gothic"/>
                <a:cs typeface="Century Gothic"/>
              </a:rPr>
              <a:t>s</a:t>
            </a:r>
            <a:r>
              <a:rPr sz="1300" spc="0" dirty="0" smtClean="0">
                <a:latin typeface="Century Gothic"/>
                <a:cs typeface="Century Gothic"/>
              </a:rPr>
              <a:t>t</a:t>
            </a:r>
            <a:r>
              <a:rPr sz="1300" spc="-4" dirty="0" smtClean="0">
                <a:latin typeface="Century Gothic"/>
                <a:cs typeface="Century Gothic"/>
              </a:rPr>
              <a:t>o</a:t>
            </a:r>
            <a:r>
              <a:rPr sz="1300" spc="-14" dirty="0" smtClean="0">
                <a:latin typeface="Century Gothic"/>
                <a:cs typeface="Century Gothic"/>
              </a:rPr>
              <a:t>m</a:t>
            </a:r>
            <a:r>
              <a:rPr sz="1300" spc="0" dirty="0" smtClean="0">
                <a:latin typeface="Century Gothic"/>
                <a:cs typeface="Century Gothic"/>
              </a:rPr>
              <a:t>er</a:t>
            </a:r>
            <a:r>
              <a:rPr sz="1300" spc="10" dirty="0" smtClean="0">
                <a:latin typeface="Century Gothic"/>
                <a:cs typeface="Century Gothic"/>
              </a:rPr>
              <a:t> </a:t>
            </a:r>
            <a:r>
              <a:rPr sz="1300" spc="0" dirty="0" smtClean="0">
                <a:latin typeface="Century Gothic"/>
                <a:cs typeface="Century Gothic"/>
              </a:rPr>
              <a:t>S</a:t>
            </a:r>
            <a:r>
              <a:rPr sz="1300" spc="-9" dirty="0" smtClean="0">
                <a:latin typeface="Century Gothic"/>
                <a:cs typeface="Century Gothic"/>
              </a:rPr>
              <a:t>u</a:t>
            </a:r>
            <a:r>
              <a:rPr sz="1300" spc="0" dirty="0" smtClean="0">
                <a:latin typeface="Century Gothic"/>
                <a:cs typeface="Century Gothic"/>
              </a:rPr>
              <a:t>p</a:t>
            </a:r>
            <a:r>
              <a:rPr sz="1300" spc="4" dirty="0" smtClean="0">
                <a:latin typeface="Century Gothic"/>
                <a:cs typeface="Century Gothic"/>
              </a:rPr>
              <a:t>p</a:t>
            </a:r>
            <a:r>
              <a:rPr sz="1300" spc="-14" dirty="0" smtClean="0">
                <a:latin typeface="Century Gothic"/>
                <a:cs typeface="Century Gothic"/>
              </a:rPr>
              <a:t>o</a:t>
            </a:r>
            <a:r>
              <a:rPr sz="1300" spc="0" dirty="0" smtClean="0">
                <a:latin typeface="Century Gothic"/>
                <a:cs typeface="Century Gothic"/>
              </a:rPr>
              <a:t>rt re</a:t>
            </a:r>
            <a:r>
              <a:rPr sz="1300" spc="-9" dirty="0" smtClean="0">
                <a:latin typeface="Century Gothic"/>
                <a:cs typeface="Century Gothic"/>
              </a:rPr>
              <a:t>g</a:t>
            </a:r>
            <a:r>
              <a:rPr sz="1300" spc="0" dirty="0" smtClean="0">
                <a:latin typeface="Century Gothic"/>
                <a:cs typeface="Century Gothic"/>
              </a:rPr>
              <a:t>a</a:t>
            </a:r>
            <a:r>
              <a:rPr sz="1300" spc="4" dirty="0" smtClean="0">
                <a:latin typeface="Century Gothic"/>
                <a:cs typeface="Century Gothic"/>
              </a:rPr>
              <a:t>r</a:t>
            </a:r>
            <a:r>
              <a:rPr sz="1300" spc="-9" dirty="0" smtClean="0">
                <a:latin typeface="Century Gothic"/>
                <a:cs typeface="Century Gothic"/>
              </a:rPr>
              <a:t>d</a:t>
            </a:r>
            <a:r>
              <a:rPr sz="1300" spc="4" dirty="0" smtClean="0">
                <a:latin typeface="Century Gothic"/>
                <a:cs typeface="Century Gothic"/>
              </a:rPr>
              <a:t>i</a:t>
            </a:r>
            <a:r>
              <a:rPr sz="1300" spc="-14" dirty="0" smtClean="0">
                <a:latin typeface="Century Gothic"/>
                <a:cs typeface="Century Gothic"/>
              </a:rPr>
              <a:t>n</a:t>
            </a:r>
            <a:r>
              <a:rPr sz="1300" spc="0" dirty="0" smtClean="0">
                <a:latin typeface="Century Gothic"/>
                <a:cs typeface="Century Gothic"/>
              </a:rPr>
              <a:t>g</a:t>
            </a:r>
            <a:endParaRPr lang="en-US" sz="1300" spc="0" dirty="0" smtClean="0">
              <a:latin typeface="Century Gothic"/>
              <a:cs typeface="Century Gothic"/>
            </a:endParaRPr>
          </a:p>
          <a:p>
            <a:pPr marL="12700" marR="2543">
              <a:lnSpc>
                <a:spcPts val="1140"/>
              </a:lnSpc>
              <a:spcBef>
                <a:spcPts val="15"/>
              </a:spcBef>
              <a:buSzPct val="120000"/>
            </a:pPr>
            <a:r>
              <a:rPr lang="en-US" sz="1300" dirty="0" smtClean="0">
                <a:latin typeface="Century Gothic"/>
                <a:cs typeface="Century Gothic"/>
              </a:rPr>
              <a:t>           </a:t>
            </a:r>
            <a:r>
              <a:rPr sz="1300" spc="0" dirty="0" smtClean="0">
                <a:latin typeface="Century Gothic"/>
                <a:cs typeface="Century Gothic"/>
              </a:rPr>
              <a:t> </a:t>
            </a:r>
            <a:r>
              <a:rPr sz="1300" spc="-4" dirty="0" smtClean="0">
                <a:latin typeface="Century Gothic"/>
                <a:cs typeface="Century Gothic"/>
              </a:rPr>
              <a:t>y</a:t>
            </a:r>
            <a:r>
              <a:rPr sz="1300" spc="0" dirty="0" smtClean="0">
                <a:latin typeface="Century Gothic"/>
                <a:cs typeface="Century Gothic"/>
              </a:rPr>
              <a:t>our</a:t>
            </a:r>
            <a:r>
              <a:rPr sz="1300" spc="9" dirty="0" smtClean="0">
                <a:latin typeface="Century Gothic"/>
                <a:cs typeface="Century Gothic"/>
              </a:rPr>
              <a:t> </a:t>
            </a:r>
            <a:r>
              <a:rPr sz="1300" spc="0" dirty="0" smtClean="0">
                <a:latin typeface="Century Gothic"/>
                <a:cs typeface="Century Gothic"/>
              </a:rPr>
              <a:t>ord</a:t>
            </a:r>
            <a:r>
              <a:rPr sz="1300" spc="-9" dirty="0" smtClean="0">
                <a:latin typeface="Century Gothic"/>
                <a:cs typeface="Century Gothic"/>
              </a:rPr>
              <a:t>e</a:t>
            </a:r>
            <a:r>
              <a:rPr sz="1300" spc="0" dirty="0" smtClean="0">
                <a:latin typeface="Century Gothic"/>
                <a:cs typeface="Century Gothic"/>
              </a:rPr>
              <a:t>rs</a:t>
            </a:r>
            <a:endParaRPr sz="1300" dirty="0">
              <a:latin typeface="Century Gothic"/>
              <a:cs typeface="Century Gothic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676015" y="2358113"/>
            <a:ext cx="157756" cy="1656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2488"/>
              </a:lnSpc>
              <a:spcBef>
                <a:spcPts val="5"/>
              </a:spcBef>
            </a:pPr>
            <a:endParaRPr sz="1100" dirty="0">
              <a:latin typeface="Wingdings"/>
              <a:cs typeface="Wingdings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676015" y="2701013"/>
            <a:ext cx="157756" cy="1656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2488"/>
              </a:lnSpc>
              <a:spcBef>
                <a:spcPts val="5"/>
              </a:spcBef>
            </a:pPr>
            <a:endParaRPr sz="1100" dirty="0">
              <a:latin typeface="Wingdings"/>
              <a:cs typeface="Wingdings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676015" y="3044294"/>
            <a:ext cx="157756" cy="1656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2488"/>
              </a:lnSpc>
              <a:spcBef>
                <a:spcPts val="5"/>
              </a:spcBef>
            </a:pPr>
            <a:endParaRPr sz="1100" dirty="0">
              <a:latin typeface="Wingdings"/>
              <a:cs typeface="Wingding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676015" y="3387194"/>
            <a:ext cx="157756" cy="1656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2488"/>
              </a:lnSpc>
              <a:spcBef>
                <a:spcPts val="5"/>
              </a:spcBef>
            </a:pPr>
            <a:endParaRPr sz="1100" dirty="0">
              <a:latin typeface="Wingdings"/>
              <a:cs typeface="Wingding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438400" y="4060139"/>
            <a:ext cx="5257800" cy="486535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marL="733551" marR="17145">
              <a:lnSpc>
                <a:spcPts val="1760"/>
              </a:lnSpc>
              <a:spcBef>
                <a:spcPts val="88"/>
              </a:spcBef>
            </a:pPr>
            <a:r>
              <a:rPr lang="en-US" sz="1600" b="1" spc="9" dirty="0" smtClean="0">
                <a:solidFill>
                  <a:srgbClr val="3682A1"/>
                </a:solidFill>
                <a:latin typeface="Century Gothic"/>
                <a:cs typeface="Century Gothic"/>
              </a:rPr>
              <a:t>What can our Web platform do for you?</a:t>
            </a:r>
            <a:endParaRPr sz="1600" b="1" spc="0" dirty="0" smtClean="0">
              <a:solidFill>
                <a:srgbClr val="3682A1"/>
              </a:solidFill>
              <a:latin typeface="Century Gothic"/>
              <a:cs typeface="Century Gothic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142615" y="5262480"/>
            <a:ext cx="106563" cy="1336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4401"/>
              </a:lnSpc>
              <a:spcBef>
                <a:spcPts val="15"/>
              </a:spcBef>
            </a:pPr>
            <a:endParaRPr sz="850" dirty="0">
              <a:latin typeface="Courier New"/>
              <a:cs typeface="Courier New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142615" y="4580053"/>
            <a:ext cx="4280171" cy="187487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84150" indent="-171450">
              <a:lnSpc>
                <a:spcPts val="1200"/>
              </a:lnSpc>
              <a:buFont typeface="Courier New" panose="02070309020205020404" pitchFamily="49" charset="0"/>
              <a:buChar char="o"/>
            </a:pPr>
            <a:r>
              <a:rPr lang="en-US" sz="1200" spc="25" dirty="0">
                <a:latin typeface="Century Gothic"/>
                <a:cs typeface="Century Gothic"/>
              </a:rPr>
              <a:t>Make purchasing easier</a:t>
            </a:r>
            <a:endParaRPr lang="en-US" sz="1200" dirty="0">
              <a:latin typeface="Century Gothic"/>
              <a:cs typeface="Century Gothic"/>
            </a:endParaRPr>
          </a:p>
          <a:p>
            <a:pPr marL="12700">
              <a:lnSpc>
                <a:spcPts val="1200"/>
              </a:lnSpc>
            </a:pPr>
            <a:endParaRPr lang="en-US" sz="1200" dirty="0">
              <a:latin typeface="Century Gothic"/>
              <a:cs typeface="Century Gothic"/>
            </a:endParaRPr>
          </a:p>
          <a:p>
            <a:pPr marL="184150" indent="-171450">
              <a:lnSpc>
                <a:spcPts val="12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latin typeface="Century Gothic"/>
                <a:cs typeface="Century Gothic"/>
              </a:rPr>
              <a:t>Control your spend and improve cash flow</a:t>
            </a:r>
          </a:p>
          <a:p>
            <a:pPr marL="12700">
              <a:lnSpc>
                <a:spcPts val="1200"/>
              </a:lnSpc>
            </a:pPr>
            <a:endParaRPr lang="en-US" sz="1200" dirty="0">
              <a:latin typeface="Century Gothic"/>
              <a:cs typeface="Century Gothic"/>
            </a:endParaRPr>
          </a:p>
          <a:p>
            <a:pPr marL="184150" indent="-171450">
              <a:lnSpc>
                <a:spcPts val="12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latin typeface="Century Gothic"/>
                <a:cs typeface="Century Gothic"/>
              </a:rPr>
              <a:t>Prevent spending abuse </a:t>
            </a:r>
          </a:p>
          <a:p>
            <a:pPr marL="12700">
              <a:lnSpc>
                <a:spcPts val="1200"/>
              </a:lnSpc>
            </a:pPr>
            <a:endParaRPr lang="en-US" sz="1200" dirty="0">
              <a:latin typeface="Century Gothic"/>
              <a:cs typeface="Century Gothic"/>
            </a:endParaRPr>
          </a:p>
          <a:p>
            <a:pPr marL="184150" indent="-171450">
              <a:lnSpc>
                <a:spcPts val="12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latin typeface="Century Gothic"/>
                <a:cs typeface="Century Gothic"/>
              </a:rPr>
              <a:t>Identify trends and patterns</a:t>
            </a:r>
          </a:p>
          <a:p>
            <a:pPr marL="12700">
              <a:lnSpc>
                <a:spcPts val="1200"/>
              </a:lnSpc>
            </a:pPr>
            <a:endParaRPr lang="en-US" sz="1200" dirty="0">
              <a:latin typeface="Century Gothic"/>
              <a:cs typeface="Century Gothic"/>
            </a:endParaRPr>
          </a:p>
          <a:p>
            <a:pPr marL="184150" indent="-171450">
              <a:lnSpc>
                <a:spcPts val="12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latin typeface="Century Gothic"/>
                <a:cs typeface="Century Gothic"/>
              </a:rPr>
              <a:t>Gain purchasing efficiencies with real-time order tracking</a:t>
            </a:r>
          </a:p>
          <a:p>
            <a:pPr marL="12700">
              <a:lnSpc>
                <a:spcPts val="1200"/>
              </a:lnSpc>
            </a:pPr>
            <a:endParaRPr lang="en-US" sz="1200" dirty="0">
              <a:latin typeface="Century Gothic"/>
              <a:cs typeface="Century Gothic"/>
            </a:endParaRPr>
          </a:p>
          <a:p>
            <a:pPr marL="184150" indent="-171450">
              <a:lnSpc>
                <a:spcPts val="12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latin typeface="Century Gothic"/>
                <a:cs typeface="Century Gothic"/>
              </a:rPr>
              <a:t>Manage multiple business units or locations with ease</a:t>
            </a:r>
          </a:p>
          <a:p>
            <a:pPr marL="12700">
              <a:lnSpc>
                <a:spcPts val="1200"/>
              </a:lnSpc>
            </a:pPr>
            <a:endParaRPr sz="1200" dirty="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128449" y="7209583"/>
            <a:ext cx="106563" cy="1336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4401"/>
              </a:lnSpc>
              <a:spcBef>
                <a:spcPts val="15"/>
              </a:spcBef>
            </a:pPr>
            <a:endParaRPr sz="850" dirty="0">
              <a:latin typeface="Courier New"/>
              <a:cs typeface="Courier New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371215" y="7182254"/>
            <a:ext cx="3610824" cy="299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85"/>
              </a:lnSpc>
              <a:spcBef>
                <a:spcPts val="49"/>
              </a:spcBef>
            </a:pPr>
            <a:endParaRPr sz="850" dirty="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42615" y="7203361"/>
            <a:ext cx="106563" cy="1336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4401"/>
              </a:lnSpc>
              <a:spcBef>
                <a:spcPts val="15"/>
              </a:spcBef>
            </a:pPr>
            <a:endParaRPr sz="850" dirty="0">
              <a:latin typeface="Courier New"/>
              <a:cs typeface="Courier New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63473" y="9231774"/>
            <a:ext cx="1622653" cy="413459"/>
            <a:chOff x="778712" y="8681278"/>
            <a:chExt cx="1622653" cy="413459"/>
          </a:xfrm>
        </p:grpSpPr>
        <p:sp>
          <p:nvSpPr>
            <p:cNvPr id="40" name="object 40"/>
            <p:cNvSpPr/>
            <p:nvPr/>
          </p:nvSpPr>
          <p:spPr>
            <a:xfrm>
              <a:off x="815747" y="8681278"/>
              <a:ext cx="1548585" cy="688"/>
            </a:xfrm>
            <a:custGeom>
              <a:avLst/>
              <a:gdLst/>
              <a:ahLst/>
              <a:cxnLst/>
              <a:rect l="l" t="t" r="r" b="b"/>
              <a:pathLst>
                <a:path w="1548585" h="688">
                  <a:moveTo>
                    <a:pt x="0" y="0"/>
                  </a:moveTo>
                  <a:lnTo>
                    <a:pt x="1548585" y="688"/>
                  </a:lnTo>
                </a:path>
              </a:pathLst>
            </a:custGeom>
            <a:ln w="10330">
              <a:solidFill>
                <a:srgbClr val="006FC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803047" y="9094049"/>
              <a:ext cx="1548585" cy="688"/>
            </a:xfrm>
            <a:custGeom>
              <a:avLst/>
              <a:gdLst/>
              <a:ahLst/>
              <a:cxnLst/>
              <a:rect l="l" t="t" r="r" b="b"/>
              <a:pathLst>
                <a:path w="1548585" h="688">
                  <a:moveTo>
                    <a:pt x="0" y="0"/>
                  </a:moveTo>
                  <a:lnTo>
                    <a:pt x="1548585" y="688"/>
                  </a:lnTo>
                </a:path>
              </a:pathLst>
            </a:custGeom>
            <a:ln w="10330">
              <a:solidFill>
                <a:srgbClr val="006FC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" name="object 5"/>
            <p:cNvSpPr txBox="1"/>
            <p:nvPr/>
          </p:nvSpPr>
          <p:spPr>
            <a:xfrm>
              <a:off x="778712" y="8748079"/>
              <a:ext cx="1622653" cy="279857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ts val="1035"/>
                </a:lnSpc>
                <a:spcBef>
                  <a:spcPts val="51"/>
                </a:spcBef>
              </a:pPr>
              <a:r>
                <a:rPr sz="900" spc="-4" dirty="0" smtClean="0">
                  <a:latin typeface="Century Gothic"/>
                  <a:cs typeface="Century Gothic"/>
                </a:rPr>
                <a:t>Pa</a:t>
              </a:r>
              <a:r>
                <a:rPr sz="900" spc="4" dirty="0" smtClean="0">
                  <a:latin typeface="Century Gothic"/>
                  <a:cs typeface="Century Gothic"/>
                </a:rPr>
                <a:t>r</a:t>
              </a:r>
              <a:r>
                <a:rPr sz="900" spc="-4" dirty="0" smtClean="0">
                  <a:latin typeface="Century Gothic"/>
                  <a:cs typeface="Century Gothic"/>
                </a:rPr>
                <a:t>t</a:t>
              </a:r>
              <a:r>
                <a:rPr sz="900" spc="0" dirty="0" smtClean="0">
                  <a:latin typeface="Century Gothic"/>
                  <a:cs typeface="Century Gothic"/>
                </a:rPr>
                <a:t>ne</a:t>
              </a:r>
              <a:r>
                <a:rPr sz="900" spc="4" dirty="0" smtClean="0">
                  <a:latin typeface="Century Gothic"/>
                  <a:cs typeface="Century Gothic"/>
                </a:rPr>
                <a:t>r</a:t>
              </a:r>
              <a:r>
                <a:rPr sz="900" spc="0" dirty="0" smtClean="0">
                  <a:latin typeface="Century Gothic"/>
                  <a:cs typeface="Century Gothic"/>
                </a:rPr>
                <a:t>sh</a:t>
              </a:r>
              <a:r>
                <a:rPr sz="900" spc="9" dirty="0" smtClean="0">
                  <a:latin typeface="Century Gothic"/>
                  <a:cs typeface="Century Gothic"/>
                </a:rPr>
                <a:t>i</a:t>
              </a:r>
              <a:r>
                <a:rPr sz="900" spc="0" dirty="0" smtClean="0">
                  <a:latin typeface="Century Gothic"/>
                  <a:cs typeface="Century Gothic"/>
                </a:rPr>
                <a:t>p</a:t>
              </a:r>
              <a:r>
                <a:rPr lang="en-US" sz="900" spc="0" dirty="0" smtClean="0">
                  <a:latin typeface="Century Gothic"/>
                  <a:cs typeface="Century Gothic"/>
                </a:rPr>
                <a:t>s</a:t>
              </a:r>
              <a:r>
                <a:rPr sz="900" spc="-14" dirty="0" smtClean="0">
                  <a:latin typeface="Century Gothic"/>
                  <a:cs typeface="Century Gothic"/>
                </a:rPr>
                <a:t> </a:t>
              </a:r>
              <a:r>
                <a:rPr sz="900" spc="0" dirty="0" smtClean="0">
                  <a:latin typeface="Century Gothic"/>
                  <a:cs typeface="Century Gothic"/>
                </a:rPr>
                <a:t>w</a:t>
              </a:r>
              <a:r>
                <a:rPr sz="900" spc="9" dirty="0" smtClean="0">
                  <a:latin typeface="Century Gothic"/>
                  <a:cs typeface="Century Gothic"/>
                </a:rPr>
                <a:t>i</a:t>
              </a:r>
              <a:r>
                <a:rPr sz="900" spc="-4" dirty="0" smtClean="0">
                  <a:latin typeface="Century Gothic"/>
                  <a:cs typeface="Century Gothic"/>
                </a:rPr>
                <a:t>t</a:t>
              </a:r>
              <a:r>
                <a:rPr sz="900" spc="0" dirty="0" smtClean="0">
                  <a:latin typeface="Century Gothic"/>
                  <a:cs typeface="Century Gothic"/>
                </a:rPr>
                <a:t>h </a:t>
              </a:r>
              <a:r>
                <a:rPr sz="900" spc="4" dirty="0" smtClean="0">
                  <a:latin typeface="Century Gothic"/>
                  <a:cs typeface="Century Gothic"/>
                </a:rPr>
                <a:t>2</a:t>
              </a:r>
              <a:r>
                <a:rPr sz="900" spc="-9" dirty="0" smtClean="0">
                  <a:latin typeface="Century Gothic"/>
                  <a:cs typeface="Century Gothic"/>
                </a:rPr>
                <a:t>,</a:t>
              </a:r>
              <a:r>
                <a:rPr sz="900" spc="4" dirty="0" smtClean="0">
                  <a:latin typeface="Century Gothic"/>
                  <a:cs typeface="Century Gothic"/>
                </a:rPr>
                <a:t>00</a:t>
              </a:r>
              <a:r>
                <a:rPr sz="900" spc="0" dirty="0" smtClean="0">
                  <a:latin typeface="Century Gothic"/>
                  <a:cs typeface="Century Gothic"/>
                </a:rPr>
                <a:t>0</a:t>
              </a:r>
              <a:r>
                <a:rPr sz="900" spc="9" dirty="0" smtClean="0">
                  <a:latin typeface="Century Gothic"/>
                  <a:cs typeface="Century Gothic"/>
                </a:rPr>
                <a:t> </a:t>
              </a:r>
              <a:r>
                <a:rPr sz="900" spc="-4" dirty="0" smtClean="0">
                  <a:latin typeface="Century Gothic"/>
                  <a:cs typeface="Century Gothic"/>
                </a:rPr>
                <a:t>w</a:t>
              </a:r>
              <a:r>
                <a:rPr sz="900" spc="0" dirty="0" smtClean="0">
                  <a:latin typeface="Century Gothic"/>
                  <a:cs typeface="Century Gothic"/>
                </a:rPr>
                <a:t>o</a:t>
              </a:r>
              <a:r>
                <a:rPr sz="900" spc="4" dirty="0" smtClean="0">
                  <a:latin typeface="Century Gothic"/>
                  <a:cs typeface="Century Gothic"/>
                </a:rPr>
                <a:t>r</a:t>
              </a:r>
              <a:r>
                <a:rPr sz="900" spc="0" dirty="0" smtClean="0">
                  <a:latin typeface="Century Gothic"/>
                  <a:cs typeface="Century Gothic"/>
                </a:rPr>
                <a:t>ld</a:t>
              </a:r>
              <a:endParaRPr sz="900" dirty="0">
                <a:latin typeface="Century Gothic"/>
                <a:cs typeface="Century Gothic"/>
              </a:endParaRPr>
            </a:p>
            <a:p>
              <a:pPr marL="372732" marR="380309" algn="ctr">
                <a:lnSpc>
                  <a:spcPct val="102172"/>
                </a:lnSpc>
              </a:pPr>
              <a:r>
                <a:rPr sz="900" spc="4" dirty="0" smtClean="0">
                  <a:latin typeface="Century Gothic"/>
                  <a:cs typeface="Century Gothic"/>
                </a:rPr>
                <a:t>c</a:t>
              </a:r>
              <a:r>
                <a:rPr sz="900" spc="0" dirty="0" smtClean="0">
                  <a:latin typeface="Century Gothic"/>
                  <a:cs typeface="Century Gothic"/>
                </a:rPr>
                <a:t>l</a:t>
              </a:r>
              <a:r>
                <a:rPr sz="900" spc="-4" dirty="0" smtClean="0">
                  <a:latin typeface="Century Gothic"/>
                  <a:cs typeface="Century Gothic"/>
                </a:rPr>
                <a:t>a</a:t>
              </a:r>
              <a:r>
                <a:rPr sz="900" spc="0" dirty="0" smtClean="0">
                  <a:latin typeface="Century Gothic"/>
                  <a:cs typeface="Century Gothic"/>
                </a:rPr>
                <a:t>ss s</a:t>
              </a:r>
              <a:r>
                <a:rPr sz="900" spc="4" dirty="0" smtClean="0">
                  <a:latin typeface="Century Gothic"/>
                  <a:cs typeface="Century Gothic"/>
                </a:rPr>
                <a:t>u</a:t>
              </a:r>
              <a:r>
                <a:rPr sz="900" spc="0" dirty="0" smtClean="0">
                  <a:latin typeface="Century Gothic"/>
                  <a:cs typeface="Century Gothic"/>
                </a:rPr>
                <a:t>p</a:t>
              </a:r>
              <a:r>
                <a:rPr sz="900" spc="-4" dirty="0" smtClean="0">
                  <a:latin typeface="Century Gothic"/>
                  <a:cs typeface="Century Gothic"/>
                </a:rPr>
                <a:t>p</a:t>
              </a:r>
              <a:r>
                <a:rPr sz="900" spc="0" dirty="0" smtClean="0">
                  <a:latin typeface="Century Gothic"/>
                  <a:cs typeface="Century Gothic"/>
                </a:rPr>
                <a:t>l</a:t>
              </a:r>
              <a:r>
                <a:rPr sz="900" spc="9" dirty="0" smtClean="0">
                  <a:latin typeface="Century Gothic"/>
                  <a:cs typeface="Century Gothic"/>
                </a:rPr>
                <a:t>i</a:t>
              </a:r>
              <a:r>
                <a:rPr sz="900" spc="-9" dirty="0" smtClean="0">
                  <a:latin typeface="Century Gothic"/>
                  <a:cs typeface="Century Gothic"/>
                </a:rPr>
                <a:t>e</a:t>
              </a:r>
              <a:r>
                <a:rPr sz="900" spc="4" dirty="0" smtClean="0">
                  <a:latin typeface="Century Gothic"/>
                  <a:cs typeface="Century Gothic"/>
                </a:rPr>
                <a:t>r</a:t>
              </a:r>
              <a:r>
                <a:rPr sz="900" spc="0" dirty="0" smtClean="0">
                  <a:latin typeface="Century Gothic"/>
                  <a:cs typeface="Century Gothic"/>
                </a:rPr>
                <a:t>s</a:t>
              </a:r>
              <a:endParaRPr sz="900" dirty="0">
                <a:latin typeface="Century Gothic"/>
                <a:cs typeface="Century Gothic"/>
              </a:endParaRPr>
            </a:p>
          </p:txBody>
        </p:sp>
      </p:grpSp>
      <p:sp>
        <p:nvSpPr>
          <p:cNvPr id="4" name="object 4"/>
          <p:cNvSpPr txBox="1"/>
          <p:nvPr/>
        </p:nvSpPr>
        <p:spPr>
          <a:xfrm>
            <a:off x="1642618" y="9788195"/>
            <a:ext cx="5106063" cy="1275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935"/>
              </a:lnSpc>
              <a:spcBef>
                <a:spcPts val="46"/>
              </a:spcBef>
            </a:pPr>
            <a:r>
              <a:rPr sz="800" spc="-14" dirty="0" smtClean="0">
                <a:latin typeface="Century Gothic"/>
                <a:cs typeface="Century Gothic"/>
              </a:rPr>
              <a:t>8</a:t>
            </a:r>
            <a:r>
              <a:rPr sz="800" spc="0" dirty="0" smtClean="0">
                <a:latin typeface="Century Gothic"/>
                <a:cs typeface="Century Gothic"/>
              </a:rPr>
              <a:t>5</a:t>
            </a:r>
            <a:r>
              <a:rPr sz="800" spc="-14" dirty="0" smtClean="0">
                <a:latin typeface="Century Gothic"/>
                <a:cs typeface="Century Gothic"/>
              </a:rPr>
              <a:t>0</a:t>
            </a:r>
            <a:r>
              <a:rPr sz="800" spc="0" dirty="0" smtClean="0">
                <a:latin typeface="Century Gothic"/>
                <a:cs typeface="Century Gothic"/>
              </a:rPr>
              <a:t>0</a:t>
            </a:r>
            <a:r>
              <a:rPr sz="800" spc="4" dirty="0" smtClean="0">
                <a:latin typeface="Century Gothic"/>
                <a:cs typeface="Century Gothic"/>
              </a:rPr>
              <a:t> </a:t>
            </a:r>
            <a:r>
              <a:rPr sz="800" spc="-4" dirty="0" smtClean="0">
                <a:latin typeface="Century Gothic"/>
                <a:cs typeface="Century Gothic"/>
              </a:rPr>
              <a:t>B</a:t>
            </a:r>
            <a:r>
              <a:rPr sz="800" spc="0" dirty="0" smtClean="0">
                <a:latin typeface="Century Gothic"/>
                <a:cs typeface="Century Gothic"/>
              </a:rPr>
              <a:t>ay</a:t>
            </a:r>
            <a:r>
              <a:rPr sz="800" spc="-14" dirty="0" smtClean="0">
                <a:latin typeface="Century Gothic"/>
                <a:cs typeface="Century Gothic"/>
              </a:rPr>
              <a:t>c</a:t>
            </a:r>
            <a:r>
              <a:rPr sz="800" spc="4" dirty="0" smtClean="0">
                <a:latin typeface="Century Gothic"/>
                <a:cs typeface="Century Gothic"/>
              </a:rPr>
              <a:t>e</a:t>
            </a:r>
            <a:r>
              <a:rPr sz="800" spc="0" dirty="0" smtClean="0">
                <a:latin typeface="Century Gothic"/>
                <a:cs typeface="Century Gothic"/>
              </a:rPr>
              <a:t>n</a:t>
            </a:r>
            <a:r>
              <a:rPr sz="800" spc="-4" dirty="0" smtClean="0">
                <a:latin typeface="Century Gothic"/>
                <a:cs typeface="Century Gothic"/>
              </a:rPr>
              <a:t>t</a:t>
            </a:r>
            <a:r>
              <a:rPr sz="800" spc="9" dirty="0" smtClean="0">
                <a:latin typeface="Century Gothic"/>
                <a:cs typeface="Century Gothic"/>
              </a:rPr>
              <a:t>e</a:t>
            </a:r>
            <a:r>
              <a:rPr sz="800" spc="0" dirty="0" smtClean="0">
                <a:latin typeface="Century Gothic"/>
                <a:cs typeface="Century Gothic"/>
              </a:rPr>
              <a:t>r</a:t>
            </a:r>
            <a:r>
              <a:rPr sz="800" spc="-4" dirty="0" smtClean="0">
                <a:latin typeface="Century Gothic"/>
                <a:cs typeface="Century Gothic"/>
              </a:rPr>
              <a:t> </a:t>
            </a:r>
            <a:r>
              <a:rPr sz="800" spc="4" dirty="0" smtClean="0">
                <a:latin typeface="Century Gothic"/>
                <a:cs typeface="Century Gothic"/>
              </a:rPr>
              <a:t>R</a:t>
            </a:r>
            <a:r>
              <a:rPr sz="800" spc="-9" dirty="0" smtClean="0">
                <a:latin typeface="Century Gothic"/>
                <a:cs typeface="Century Gothic"/>
              </a:rPr>
              <a:t>o</a:t>
            </a:r>
            <a:r>
              <a:rPr sz="800" spc="0" dirty="0" smtClean="0">
                <a:latin typeface="Century Gothic"/>
                <a:cs typeface="Century Gothic"/>
              </a:rPr>
              <a:t>ad, </a:t>
            </a:r>
            <a:r>
              <a:rPr sz="800" spc="-4" dirty="0" smtClean="0">
                <a:latin typeface="Century Gothic"/>
                <a:cs typeface="Century Gothic"/>
              </a:rPr>
              <a:t>S</a:t>
            </a:r>
            <a:r>
              <a:rPr sz="800" spc="-9" dirty="0" smtClean="0">
                <a:latin typeface="Century Gothic"/>
                <a:cs typeface="Century Gothic"/>
              </a:rPr>
              <a:t>u</a:t>
            </a:r>
            <a:r>
              <a:rPr sz="800" spc="4" dirty="0" smtClean="0">
                <a:latin typeface="Century Gothic"/>
                <a:cs typeface="Century Gothic"/>
              </a:rPr>
              <a:t>i</a:t>
            </a:r>
            <a:r>
              <a:rPr sz="800" spc="-9" dirty="0" smtClean="0">
                <a:latin typeface="Century Gothic"/>
                <a:cs typeface="Century Gothic"/>
              </a:rPr>
              <a:t>t</a:t>
            </a:r>
            <a:r>
              <a:rPr sz="800" spc="0" dirty="0" smtClean="0">
                <a:latin typeface="Century Gothic"/>
                <a:cs typeface="Century Gothic"/>
              </a:rPr>
              <a:t>e 18</a:t>
            </a:r>
            <a:r>
              <a:rPr sz="800" spc="9" dirty="0" smtClean="0">
                <a:latin typeface="Century Gothic"/>
                <a:cs typeface="Century Gothic"/>
              </a:rPr>
              <a:t> </a:t>
            </a:r>
            <a:r>
              <a:rPr sz="800" spc="-14" dirty="0" smtClean="0">
                <a:latin typeface="Century Gothic"/>
                <a:cs typeface="Century Gothic"/>
              </a:rPr>
              <a:t>J</a:t>
            </a:r>
            <a:r>
              <a:rPr sz="800" spc="0" dirty="0" smtClean="0">
                <a:latin typeface="Century Gothic"/>
                <a:cs typeface="Century Gothic"/>
              </a:rPr>
              <a:t>a</a:t>
            </a:r>
            <a:r>
              <a:rPr sz="800" spc="-14" dirty="0" smtClean="0">
                <a:latin typeface="Century Gothic"/>
                <a:cs typeface="Century Gothic"/>
              </a:rPr>
              <a:t>c</a:t>
            </a:r>
            <a:r>
              <a:rPr sz="800" spc="4" dirty="0" smtClean="0">
                <a:latin typeface="Century Gothic"/>
                <a:cs typeface="Century Gothic"/>
              </a:rPr>
              <a:t>k</a:t>
            </a:r>
            <a:r>
              <a:rPr sz="800" spc="0" dirty="0" smtClean="0">
                <a:latin typeface="Century Gothic"/>
                <a:cs typeface="Century Gothic"/>
              </a:rPr>
              <a:t>so</a:t>
            </a:r>
            <a:r>
              <a:rPr sz="800" spc="4" dirty="0" smtClean="0">
                <a:latin typeface="Century Gothic"/>
                <a:cs typeface="Century Gothic"/>
              </a:rPr>
              <a:t>n</a:t>
            </a:r>
            <a:r>
              <a:rPr sz="800" spc="-14" dirty="0" smtClean="0">
                <a:latin typeface="Century Gothic"/>
                <a:cs typeface="Century Gothic"/>
              </a:rPr>
              <a:t>v</a:t>
            </a:r>
            <a:r>
              <a:rPr sz="800" spc="-4" dirty="0" smtClean="0">
                <a:latin typeface="Century Gothic"/>
                <a:cs typeface="Century Gothic"/>
              </a:rPr>
              <a:t>i</a:t>
            </a:r>
            <a:r>
              <a:rPr sz="800" spc="4" dirty="0" smtClean="0">
                <a:latin typeface="Century Gothic"/>
                <a:cs typeface="Century Gothic"/>
              </a:rPr>
              <a:t>ll</a:t>
            </a:r>
            <a:r>
              <a:rPr sz="800" spc="-4" dirty="0" smtClean="0">
                <a:latin typeface="Century Gothic"/>
                <a:cs typeface="Century Gothic"/>
              </a:rPr>
              <a:t>e</a:t>
            </a:r>
            <a:r>
              <a:rPr sz="800" spc="0" dirty="0" smtClean="0">
                <a:latin typeface="Century Gothic"/>
                <a:cs typeface="Century Gothic"/>
              </a:rPr>
              <a:t>, </a:t>
            </a:r>
            <a:r>
              <a:rPr sz="800" spc="-4" dirty="0" smtClean="0">
                <a:latin typeface="Century Gothic"/>
                <a:cs typeface="Century Gothic"/>
              </a:rPr>
              <a:t>F</a:t>
            </a:r>
            <a:r>
              <a:rPr sz="800" spc="0" dirty="0" smtClean="0">
                <a:latin typeface="Century Gothic"/>
                <a:cs typeface="Century Gothic"/>
              </a:rPr>
              <a:t>L</a:t>
            </a:r>
            <a:r>
              <a:rPr sz="800" spc="-4" dirty="0" smtClean="0">
                <a:latin typeface="Century Gothic"/>
                <a:cs typeface="Century Gothic"/>
              </a:rPr>
              <a:t> </a:t>
            </a:r>
            <a:r>
              <a:rPr sz="800" spc="0" dirty="0" smtClean="0">
                <a:latin typeface="Century Gothic"/>
                <a:cs typeface="Century Gothic"/>
              </a:rPr>
              <a:t>3</a:t>
            </a:r>
            <a:r>
              <a:rPr sz="800" spc="-4" dirty="0" smtClean="0">
                <a:latin typeface="Century Gothic"/>
                <a:cs typeface="Century Gothic"/>
              </a:rPr>
              <a:t>2</a:t>
            </a:r>
            <a:r>
              <a:rPr sz="800" spc="0" dirty="0" smtClean="0">
                <a:latin typeface="Century Gothic"/>
                <a:cs typeface="Century Gothic"/>
              </a:rPr>
              <a:t>2</a:t>
            </a:r>
            <a:r>
              <a:rPr sz="800" spc="-4" dirty="0" smtClean="0">
                <a:latin typeface="Century Gothic"/>
                <a:cs typeface="Century Gothic"/>
              </a:rPr>
              <a:t>5</a:t>
            </a:r>
            <a:r>
              <a:rPr sz="800" spc="0" dirty="0" smtClean="0">
                <a:latin typeface="Century Gothic"/>
                <a:cs typeface="Century Gothic"/>
              </a:rPr>
              <a:t>6 </a:t>
            </a:r>
            <a:r>
              <a:rPr sz="800" spc="4" dirty="0" smtClean="0">
                <a:latin typeface="Century Gothic"/>
                <a:cs typeface="Century Gothic"/>
              </a:rPr>
              <a:t>P</a:t>
            </a:r>
            <a:r>
              <a:rPr sz="800" spc="-9" dirty="0" smtClean="0">
                <a:latin typeface="Century Gothic"/>
                <a:cs typeface="Century Gothic"/>
              </a:rPr>
              <a:t>h</a:t>
            </a:r>
            <a:r>
              <a:rPr sz="800" spc="0" dirty="0" smtClean="0">
                <a:latin typeface="Century Gothic"/>
                <a:cs typeface="Century Gothic"/>
              </a:rPr>
              <a:t>o</a:t>
            </a:r>
            <a:r>
              <a:rPr sz="800" spc="-9" dirty="0" smtClean="0">
                <a:latin typeface="Century Gothic"/>
                <a:cs typeface="Century Gothic"/>
              </a:rPr>
              <a:t>n</a:t>
            </a:r>
            <a:r>
              <a:rPr sz="800" spc="0" dirty="0" smtClean="0">
                <a:latin typeface="Century Gothic"/>
                <a:cs typeface="Century Gothic"/>
              </a:rPr>
              <a:t>e</a:t>
            </a:r>
            <a:r>
              <a:rPr sz="800" spc="9" dirty="0" smtClean="0">
                <a:latin typeface="Century Gothic"/>
                <a:cs typeface="Century Gothic"/>
              </a:rPr>
              <a:t> </a:t>
            </a:r>
            <a:r>
              <a:rPr sz="800" spc="-4" dirty="0" smtClean="0">
                <a:latin typeface="Century Gothic"/>
                <a:cs typeface="Century Gothic"/>
              </a:rPr>
              <a:t>(</a:t>
            </a:r>
            <a:r>
              <a:rPr sz="800" spc="0" dirty="0" smtClean="0">
                <a:latin typeface="Century Gothic"/>
                <a:cs typeface="Century Gothic"/>
              </a:rPr>
              <a:t>904)</a:t>
            </a:r>
            <a:r>
              <a:rPr sz="800" spc="-14" dirty="0" smtClean="0">
                <a:latin typeface="Century Gothic"/>
                <a:cs typeface="Century Gothic"/>
              </a:rPr>
              <a:t> </a:t>
            </a:r>
            <a:r>
              <a:rPr sz="800" spc="0" dirty="0" smtClean="0">
                <a:latin typeface="Century Gothic"/>
                <a:cs typeface="Century Gothic"/>
              </a:rPr>
              <a:t>730</a:t>
            </a:r>
            <a:r>
              <a:rPr sz="800" spc="4" dirty="0" smtClean="0">
                <a:latin typeface="Century Gothic"/>
                <a:cs typeface="Century Gothic"/>
              </a:rPr>
              <a:t> </a:t>
            </a:r>
            <a:r>
              <a:rPr sz="800" spc="0" dirty="0" smtClean="0">
                <a:latin typeface="Century Gothic"/>
                <a:cs typeface="Century Gothic"/>
              </a:rPr>
              <a:t>-</a:t>
            </a:r>
            <a:r>
              <a:rPr sz="800" spc="4" dirty="0" smtClean="0">
                <a:latin typeface="Century Gothic"/>
                <a:cs typeface="Century Gothic"/>
              </a:rPr>
              <a:t> </a:t>
            </a:r>
            <a:r>
              <a:rPr sz="800" spc="0" dirty="0" smtClean="0">
                <a:latin typeface="Century Gothic"/>
                <a:cs typeface="Century Gothic"/>
              </a:rPr>
              <a:t>9966</a:t>
            </a:r>
            <a:endParaRPr sz="800" dirty="0">
              <a:latin typeface="Century Gothic"/>
              <a:cs typeface="Century Gothic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57200" y="8389620"/>
            <a:ext cx="2246630" cy="444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52" name="Diagram 51"/>
          <p:cNvGraphicFramePr/>
          <p:nvPr>
            <p:extLst/>
          </p:nvPr>
        </p:nvGraphicFramePr>
        <p:xfrm>
          <a:off x="2958147" y="6858260"/>
          <a:ext cx="4617720" cy="3151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54" name="TextBox 53"/>
          <p:cNvSpPr txBox="1"/>
          <p:nvPr/>
        </p:nvSpPr>
        <p:spPr>
          <a:xfrm>
            <a:off x="2914015" y="6743309"/>
            <a:ext cx="46297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CONSOLIDATE: WE ALSO OFFER 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FULL SERVICE 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IN-HOUSE 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FLEXOGRAPHIC 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PRINTING</a:t>
            </a:r>
          </a:p>
          <a:p>
            <a:pPr algn="r"/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	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	</a:t>
            </a:r>
          </a:p>
          <a:p>
            <a:pPr algn="r"/>
            <a:r>
              <a:rPr lang="en-US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Up to 8 colors</a:t>
            </a:r>
          </a:p>
          <a:p>
            <a:pPr algn="r"/>
            <a:r>
              <a:rPr lang="en-US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Paper, Synthetic Label, Tags, </a:t>
            </a:r>
          </a:p>
          <a:p>
            <a:pPr algn="r"/>
            <a:r>
              <a:rPr lang="en-US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BOPP, +Others </a:t>
            </a:r>
            <a:endParaRPr lang="en-US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63549" y="4305025"/>
            <a:ext cx="2240281" cy="48713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bject 4"/>
          <p:cNvSpPr txBox="1"/>
          <p:nvPr/>
        </p:nvSpPr>
        <p:spPr>
          <a:xfrm>
            <a:off x="514351" y="5067137"/>
            <a:ext cx="2179516" cy="27356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spcBef>
                <a:spcPts val="85"/>
              </a:spcBef>
            </a:pPr>
            <a:endParaRPr sz="1000" dirty="0">
              <a:solidFill>
                <a:schemeClr val="tx2"/>
              </a:solidFill>
            </a:endParaRPr>
          </a:p>
          <a:p>
            <a:pPr marL="340156" marR="235747" indent="-228904">
              <a:tabLst>
                <a:tab pos="330200" algn="l"/>
              </a:tabLst>
            </a:pPr>
            <a:r>
              <a:rPr sz="1000" spc="0" dirty="0" smtClean="0">
                <a:solidFill>
                  <a:schemeClr val="tx2"/>
                </a:solidFill>
                <a:latin typeface="Wingdings"/>
                <a:cs typeface="Wingdings"/>
              </a:rPr>
              <a:t></a:t>
            </a:r>
            <a:r>
              <a:rPr sz="1000" spc="0" dirty="0" smtClean="0">
                <a:solidFill>
                  <a:schemeClr val="tx2"/>
                </a:solidFill>
                <a:latin typeface="Times New Roman"/>
                <a:cs typeface="Times New Roman"/>
              </a:rPr>
              <a:t>	</a:t>
            </a:r>
            <a:r>
              <a:rPr lang="en-US" sz="1000" spc="-4" dirty="0" smtClean="0">
                <a:solidFill>
                  <a:schemeClr val="tx2"/>
                </a:solidFill>
                <a:latin typeface="Century Gothic"/>
                <a:cs typeface="Century Gothic"/>
              </a:rPr>
              <a:t>Cost Reduction on Direct and Indirect spend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.</a:t>
            </a:r>
            <a:endParaRPr sz="1000" dirty="0" smtClean="0">
              <a:solidFill>
                <a:schemeClr val="tx2"/>
              </a:solidFill>
              <a:latin typeface="Century Gothic"/>
              <a:cs typeface="Century Gothic"/>
            </a:endParaRPr>
          </a:p>
          <a:p>
            <a:pPr marL="340156" marR="159864" indent="-228904" algn="just">
              <a:spcBef>
                <a:spcPts val="932"/>
              </a:spcBef>
              <a:tabLst>
                <a:tab pos="330200" algn="l"/>
              </a:tabLst>
            </a:pPr>
            <a:r>
              <a:rPr sz="1000" spc="0" dirty="0" smtClean="0">
                <a:solidFill>
                  <a:schemeClr val="tx2"/>
                </a:solidFill>
                <a:latin typeface="Wingdings"/>
                <a:cs typeface="Wingdings"/>
              </a:rPr>
              <a:t></a:t>
            </a:r>
            <a:r>
              <a:rPr sz="1000" spc="0" dirty="0" smtClean="0">
                <a:solidFill>
                  <a:schemeClr val="tx2"/>
                </a:solidFill>
                <a:latin typeface="Times New Roman"/>
                <a:cs typeface="Times New Roman"/>
              </a:rPr>
              <a:t>	</a:t>
            </a:r>
            <a:r>
              <a:rPr lang="en-US" sz="1000" spc="-4" dirty="0">
                <a:solidFill>
                  <a:schemeClr val="tx2"/>
                </a:solidFill>
                <a:latin typeface="Century Gothic"/>
                <a:cs typeface="Times New Roman"/>
              </a:rPr>
              <a:t>S</a:t>
            </a:r>
            <a:r>
              <a:rPr lang="en-US" sz="1000" spc="-4" dirty="0" smtClean="0">
                <a:solidFill>
                  <a:schemeClr val="tx2"/>
                </a:solidFill>
                <a:latin typeface="Century Gothic"/>
                <a:cs typeface="Century Gothic"/>
              </a:rPr>
              <a:t>trategic Sourcing -  access to our network of suppliers for specialty items unique to your industry</a:t>
            </a:r>
          </a:p>
          <a:p>
            <a:pPr marL="340156" marR="159907" indent="-228904">
              <a:spcBef>
                <a:spcPts val="930"/>
              </a:spcBef>
              <a:tabLst>
                <a:tab pos="330200" algn="l"/>
              </a:tabLst>
            </a:pPr>
            <a:r>
              <a:rPr sz="1000" spc="0" dirty="0" smtClean="0">
                <a:solidFill>
                  <a:schemeClr val="tx2"/>
                </a:solidFill>
                <a:latin typeface="Wingdings"/>
                <a:cs typeface="Wingdings"/>
              </a:rPr>
              <a:t></a:t>
            </a:r>
            <a:r>
              <a:rPr sz="1000" spc="0" dirty="0" smtClean="0">
                <a:solidFill>
                  <a:schemeClr val="tx2"/>
                </a:solidFill>
                <a:latin typeface="Times New Roman"/>
                <a:cs typeface="Times New Roman"/>
              </a:rPr>
              <a:t>	</a:t>
            </a:r>
            <a:r>
              <a:rPr sz="1000" spc="-4" dirty="0" smtClean="0">
                <a:solidFill>
                  <a:schemeClr val="tx2"/>
                </a:solidFill>
                <a:latin typeface="Century Gothic"/>
                <a:cs typeface="Century Gothic"/>
              </a:rPr>
              <a:t>S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e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a</a:t>
            </a:r>
            <a:r>
              <a:rPr sz="1000" spc="-9" dirty="0" smtClean="0">
                <a:solidFill>
                  <a:schemeClr val="tx2"/>
                </a:solidFill>
                <a:latin typeface="Century Gothic"/>
                <a:cs typeface="Century Gothic"/>
              </a:rPr>
              <a:t>m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l</a:t>
            </a:r>
            <a:r>
              <a:rPr sz="1000" spc="-4" dirty="0" smtClean="0">
                <a:solidFill>
                  <a:schemeClr val="tx2"/>
                </a:solidFill>
                <a:latin typeface="Century Gothic"/>
                <a:cs typeface="Century Gothic"/>
              </a:rPr>
              <a:t>e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ss</a:t>
            </a:r>
            <a:r>
              <a:rPr sz="1000" spc="-4" dirty="0" smtClean="0">
                <a:solidFill>
                  <a:schemeClr val="tx2"/>
                </a:solidFill>
                <a:latin typeface="Century Gothic"/>
                <a:cs typeface="Century Gothic"/>
              </a:rPr>
              <a:t> 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or</a:t>
            </a:r>
            <a:r>
              <a:rPr sz="1000" spc="-9" dirty="0" smtClean="0">
                <a:solidFill>
                  <a:schemeClr val="tx2"/>
                </a:solidFill>
                <a:latin typeface="Century Gothic"/>
                <a:cs typeface="Century Gothic"/>
              </a:rPr>
              <a:t>d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e</a:t>
            </a:r>
            <a:r>
              <a:rPr sz="1000" spc="-14" dirty="0" smtClean="0">
                <a:solidFill>
                  <a:schemeClr val="tx2"/>
                </a:solidFill>
                <a:latin typeface="Century Gothic"/>
                <a:cs typeface="Century Gothic"/>
              </a:rPr>
              <a:t>r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i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ng</a:t>
            </a:r>
            <a:r>
              <a:rPr sz="1000" spc="-4" dirty="0" smtClean="0">
                <a:solidFill>
                  <a:schemeClr val="tx2"/>
                </a:solidFill>
                <a:latin typeface="Century Gothic"/>
                <a:cs typeface="Century Gothic"/>
              </a:rPr>
              <a:t> 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of</a:t>
            </a:r>
            <a:r>
              <a:rPr sz="1000" spc="-4" dirty="0" smtClean="0">
                <a:solidFill>
                  <a:schemeClr val="tx2"/>
                </a:solidFill>
                <a:latin typeface="Century Gothic"/>
                <a:cs typeface="Century Gothic"/>
              </a:rPr>
              <a:t> 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l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a</a:t>
            </a:r>
            <a:r>
              <a:rPr sz="1000" spc="-14" dirty="0" smtClean="0">
                <a:solidFill>
                  <a:schemeClr val="tx2"/>
                </a:solidFill>
                <a:latin typeface="Century Gothic"/>
                <a:cs typeface="Century Gothic"/>
              </a:rPr>
              <a:t>r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ge</a:t>
            </a:r>
            <a:r>
              <a:rPr lang="en-US"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 quantity Items without inventory holding costs, reducing working capital and preventing overstocking and supply shortage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 </a:t>
            </a:r>
            <a:endParaRPr sz="1000" dirty="0">
              <a:solidFill>
                <a:schemeClr val="tx2"/>
              </a:solidFill>
              <a:latin typeface="Century Gothic"/>
              <a:cs typeface="Century Gothic"/>
            </a:endParaRPr>
          </a:p>
          <a:p>
            <a:pPr marL="340156" marR="167448" indent="-228904">
              <a:spcBef>
                <a:spcPts val="944"/>
              </a:spcBef>
              <a:tabLst>
                <a:tab pos="330200" algn="l"/>
              </a:tabLst>
            </a:pPr>
            <a:r>
              <a:rPr sz="1000" spc="0" dirty="0" smtClean="0">
                <a:solidFill>
                  <a:schemeClr val="tx2"/>
                </a:solidFill>
                <a:latin typeface="Wingdings"/>
                <a:cs typeface="Wingdings"/>
              </a:rPr>
              <a:t></a:t>
            </a:r>
            <a:r>
              <a:rPr sz="1000" spc="0" dirty="0" smtClean="0">
                <a:solidFill>
                  <a:schemeClr val="tx2"/>
                </a:solidFill>
                <a:latin typeface="Times New Roman"/>
                <a:cs typeface="Times New Roman"/>
              </a:rPr>
              <a:t>	</a:t>
            </a:r>
            <a:r>
              <a:rPr lang="en-US"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Better M</a:t>
            </a:r>
            <a:r>
              <a:rPr sz="1000" spc="-9" dirty="0" smtClean="0">
                <a:solidFill>
                  <a:schemeClr val="tx2"/>
                </a:solidFill>
                <a:latin typeface="Century Gothic"/>
                <a:cs typeface="Century Gothic"/>
              </a:rPr>
              <a:t>a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n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a</a:t>
            </a:r>
            <a:r>
              <a:rPr sz="1000" spc="-14" dirty="0" smtClean="0">
                <a:solidFill>
                  <a:schemeClr val="tx2"/>
                </a:solidFill>
                <a:latin typeface="Century Gothic"/>
                <a:cs typeface="Century Gothic"/>
              </a:rPr>
              <a:t>g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e</a:t>
            </a:r>
            <a:r>
              <a:rPr sz="1000" spc="-9" dirty="0" smtClean="0">
                <a:solidFill>
                  <a:schemeClr val="tx2"/>
                </a:solidFill>
                <a:latin typeface="Century Gothic"/>
                <a:cs typeface="Century Gothic"/>
              </a:rPr>
              <a:t>m</a:t>
            </a:r>
            <a:r>
              <a:rPr lang="en-US"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ent, Control, and purchasing analysis</a:t>
            </a:r>
            <a:endParaRPr sz="1000" dirty="0">
              <a:solidFill>
                <a:schemeClr val="tx2"/>
              </a:solidFill>
              <a:latin typeface="Century Gothic"/>
              <a:cs typeface="Century Gothic"/>
            </a:endParaRPr>
          </a:p>
          <a:p>
            <a:pPr marL="340156" marR="287615" indent="-228904">
              <a:spcBef>
                <a:spcPts val="944"/>
              </a:spcBef>
              <a:tabLst>
                <a:tab pos="330200" algn="l"/>
              </a:tabLst>
            </a:pPr>
            <a:r>
              <a:rPr sz="1000" spc="0" dirty="0" smtClean="0">
                <a:solidFill>
                  <a:schemeClr val="tx2"/>
                </a:solidFill>
                <a:latin typeface="Wingdings"/>
                <a:cs typeface="Wingdings"/>
              </a:rPr>
              <a:t></a:t>
            </a:r>
            <a:r>
              <a:rPr sz="1000" spc="0" dirty="0" smtClean="0">
                <a:solidFill>
                  <a:schemeClr val="tx2"/>
                </a:solidFill>
                <a:latin typeface="Times New Roman"/>
                <a:cs typeface="Times New Roman"/>
              </a:rPr>
              <a:t>		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E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a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se of</a:t>
            </a:r>
            <a:r>
              <a:rPr sz="1000" spc="-4" dirty="0" smtClean="0">
                <a:solidFill>
                  <a:schemeClr val="tx2"/>
                </a:solidFill>
                <a:latin typeface="Century Gothic"/>
                <a:cs typeface="Century Gothic"/>
              </a:rPr>
              <a:t> 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o</a:t>
            </a:r>
            <a:r>
              <a:rPr sz="1000" spc="-14" dirty="0" smtClean="0">
                <a:solidFill>
                  <a:schemeClr val="tx2"/>
                </a:solidFill>
                <a:latin typeface="Century Gothic"/>
                <a:cs typeface="Century Gothic"/>
              </a:rPr>
              <a:t>r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d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e</a:t>
            </a:r>
            <a:r>
              <a:rPr sz="1000" spc="-14" dirty="0" smtClean="0">
                <a:solidFill>
                  <a:schemeClr val="tx2"/>
                </a:solidFill>
                <a:latin typeface="Century Gothic"/>
                <a:cs typeface="Century Gothic"/>
              </a:rPr>
              <a:t>r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i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ng</a:t>
            </a:r>
            <a:r>
              <a:rPr sz="1000" spc="-4" dirty="0" smtClean="0">
                <a:solidFill>
                  <a:schemeClr val="tx2"/>
                </a:solidFill>
                <a:latin typeface="Century Gothic"/>
                <a:cs typeface="Century Gothic"/>
              </a:rPr>
              <a:t> </a:t>
            </a:r>
            <a:r>
              <a:rPr sz="1000" spc="-9" dirty="0" smtClean="0">
                <a:solidFill>
                  <a:schemeClr val="tx2"/>
                </a:solidFill>
                <a:latin typeface="Century Gothic"/>
                <a:cs typeface="Century Gothic"/>
              </a:rPr>
              <a:t>t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hro</a:t>
            </a:r>
            <a:r>
              <a:rPr sz="1000" spc="-9" dirty="0" smtClean="0">
                <a:solidFill>
                  <a:schemeClr val="tx2"/>
                </a:solidFill>
                <a:latin typeface="Century Gothic"/>
                <a:cs typeface="Century Gothic"/>
              </a:rPr>
              <a:t>u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gh 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p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ro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p</a:t>
            </a:r>
            <a:r>
              <a:rPr sz="1000" spc="-14" dirty="0" smtClean="0">
                <a:solidFill>
                  <a:schemeClr val="tx2"/>
                </a:solidFill>
                <a:latin typeface="Century Gothic"/>
                <a:cs typeface="Century Gothic"/>
              </a:rPr>
              <a:t>r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ie</a:t>
            </a:r>
            <a:r>
              <a:rPr sz="1000" spc="-9" dirty="0" smtClean="0">
                <a:solidFill>
                  <a:schemeClr val="tx2"/>
                </a:solidFill>
                <a:latin typeface="Century Gothic"/>
                <a:cs typeface="Century Gothic"/>
              </a:rPr>
              <a:t>t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a</a:t>
            </a:r>
            <a:r>
              <a:rPr sz="1000" spc="-14" dirty="0" smtClean="0">
                <a:solidFill>
                  <a:schemeClr val="tx2"/>
                </a:solidFill>
                <a:latin typeface="Century Gothic"/>
                <a:cs typeface="Century Gothic"/>
              </a:rPr>
              <a:t>r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y</a:t>
            </a:r>
            <a:r>
              <a:rPr sz="1000" spc="-4" dirty="0" smtClean="0">
                <a:solidFill>
                  <a:schemeClr val="tx2"/>
                </a:solidFill>
                <a:latin typeface="Century Gothic"/>
                <a:cs typeface="Century Gothic"/>
              </a:rPr>
              <a:t> 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o</a:t>
            </a:r>
            <a:r>
              <a:rPr sz="1000" spc="-9" dirty="0" smtClean="0">
                <a:solidFill>
                  <a:schemeClr val="tx2"/>
                </a:solidFill>
                <a:latin typeface="Century Gothic"/>
                <a:cs typeface="Century Gothic"/>
              </a:rPr>
              <a:t>n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li</a:t>
            </a:r>
            <a:r>
              <a:rPr sz="1000" spc="-9" dirty="0" smtClean="0">
                <a:solidFill>
                  <a:schemeClr val="tx2"/>
                </a:solidFill>
                <a:latin typeface="Century Gothic"/>
                <a:cs typeface="Century Gothic"/>
              </a:rPr>
              <a:t>n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e or</a:t>
            </a:r>
            <a:r>
              <a:rPr sz="1000" spc="-9" dirty="0" smtClean="0">
                <a:solidFill>
                  <a:schemeClr val="tx2"/>
                </a:solidFill>
                <a:latin typeface="Century Gothic"/>
                <a:cs typeface="Century Gothic"/>
              </a:rPr>
              <a:t>d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e</a:t>
            </a:r>
            <a:r>
              <a:rPr sz="1000" spc="-14" dirty="0" smtClean="0">
                <a:solidFill>
                  <a:schemeClr val="tx2"/>
                </a:solidFill>
                <a:latin typeface="Century Gothic"/>
                <a:cs typeface="Century Gothic"/>
              </a:rPr>
              <a:t>r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i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ng sys</a:t>
            </a:r>
            <a:r>
              <a:rPr sz="1000" spc="-9" dirty="0" smtClean="0">
                <a:solidFill>
                  <a:schemeClr val="tx2"/>
                </a:solidFill>
                <a:latin typeface="Century Gothic"/>
                <a:cs typeface="Century Gothic"/>
              </a:rPr>
              <a:t>t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e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m</a:t>
            </a:r>
            <a:r>
              <a:rPr sz="1000" spc="-4" dirty="0" smtClean="0">
                <a:solidFill>
                  <a:schemeClr val="tx2"/>
                </a:solidFill>
                <a:latin typeface="Century Gothic"/>
                <a:cs typeface="Century Gothic"/>
              </a:rPr>
              <a:t> 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(</a:t>
            </a:r>
            <a:r>
              <a:rPr sz="1000" spc="-14" dirty="0" smtClean="0">
                <a:solidFill>
                  <a:schemeClr val="tx2"/>
                </a:solidFill>
                <a:latin typeface="Century Gothic"/>
                <a:cs typeface="Century Gothic"/>
              </a:rPr>
              <a:t>W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e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b </a:t>
            </a:r>
            <a:r>
              <a:rPr sz="1000" spc="-9" dirty="0" smtClean="0">
                <a:solidFill>
                  <a:schemeClr val="tx2"/>
                </a:solidFill>
                <a:latin typeface="Century Gothic"/>
                <a:cs typeface="Century Gothic"/>
              </a:rPr>
              <a:t>V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i</a:t>
            </a:r>
            <a:r>
              <a:rPr sz="1000" spc="-19" dirty="0" smtClean="0">
                <a:solidFill>
                  <a:schemeClr val="tx2"/>
                </a:solidFill>
                <a:latin typeface="Century Gothic"/>
                <a:cs typeface="Century Gothic"/>
              </a:rPr>
              <a:t>e</a:t>
            </a:r>
            <a:r>
              <a:rPr sz="1000" spc="25" dirty="0" smtClean="0">
                <a:solidFill>
                  <a:schemeClr val="tx2"/>
                </a:solidFill>
                <a:latin typeface="Century Gothic"/>
                <a:cs typeface="Century Gothic"/>
              </a:rPr>
              <a:t>w</a:t>
            </a:r>
            <a:r>
              <a:rPr sz="1000" spc="-19" dirty="0" smtClean="0">
                <a:solidFill>
                  <a:schemeClr val="tx2"/>
                </a:solidFill>
                <a:latin typeface="Century Gothic"/>
                <a:cs typeface="Century Gothic"/>
              </a:rPr>
              <a:t>)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, </a:t>
            </a:r>
            <a:r>
              <a:rPr sz="1000" spc="-4" dirty="0" smtClean="0">
                <a:solidFill>
                  <a:schemeClr val="tx2"/>
                </a:solidFill>
                <a:latin typeface="Century Gothic"/>
                <a:cs typeface="Century Gothic"/>
              </a:rPr>
              <a:t>F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TP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, </a:t>
            </a:r>
            <a:r>
              <a:rPr sz="1000" spc="-9" dirty="0" smtClean="0">
                <a:solidFill>
                  <a:schemeClr val="tx2"/>
                </a:solidFill>
                <a:latin typeface="Century Gothic"/>
                <a:cs typeface="Century Gothic"/>
              </a:rPr>
              <a:t>f</a:t>
            </a:r>
            <a:r>
              <a:rPr sz="1000" spc="-4" dirty="0" smtClean="0">
                <a:solidFill>
                  <a:schemeClr val="tx2"/>
                </a:solidFill>
                <a:latin typeface="Century Gothic"/>
                <a:cs typeface="Century Gothic"/>
              </a:rPr>
              <a:t>i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l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e </a:t>
            </a:r>
            <a:r>
              <a:rPr sz="1000" spc="-9" dirty="0" smtClean="0">
                <a:solidFill>
                  <a:schemeClr val="tx2"/>
                </a:solidFill>
                <a:latin typeface="Century Gothic"/>
                <a:cs typeface="Century Gothic"/>
              </a:rPr>
              <a:t>t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ransf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e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r</a:t>
            </a:r>
            <a:r>
              <a:rPr sz="1000" spc="-4" dirty="0" smtClean="0">
                <a:solidFill>
                  <a:schemeClr val="tx2"/>
                </a:solidFill>
                <a:latin typeface="Century Gothic"/>
                <a:cs typeface="Century Gothic"/>
              </a:rPr>
              <a:t> 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a</a:t>
            </a:r>
            <a:r>
              <a:rPr sz="1000" spc="-9" dirty="0" smtClean="0">
                <a:solidFill>
                  <a:schemeClr val="tx2"/>
                </a:solidFill>
                <a:latin typeface="Century Gothic"/>
                <a:cs typeface="Century Gothic"/>
              </a:rPr>
              <a:t>n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d</a:t>
            </a:r>
            <a:r>
              <a:rPr sz="1000" spc="4" dirty="0" smtClean="0">
                <a:solidFill>
                  <a:schemeClr val="tx2"/>
                </a:solidFill>
                <a:latin typeface="Century Gothic"/>
                <a:cs typeface="Century Gothic"/>
              </a:rPr>
              <a:t> </a:t>
            </a:r>
            <a:r>
              <a:rPr sz="1000" spc="-9" dirty="0" smtClean="0">
                <a:solidFill>
                  <a:schemeClr val="tx2"/>
                </a:solidFill>
                <a:latin typeface="Century Gothic"/>
                <a:cs typeface="Century Gothic"/>
              </a:rPr>
              <a:t>ED</a:t>
            </a:r>
            <a:r>
              <a:rPr sz="1000" spc="0" dirty="0" smtClean="0">
                <a:solidFill>
                  <a:schemeClr val="tx2"/>
                </a:solidFill>
                <a:latin typeface="Century Gothic"/>
                <a:cs typeface="Century Gothic"/>
              </a:rPr>
              <a:t>I</a:t>
            </a:r>
            <a:endParaRPr sz="1000" dirty="0">
              <a:solidFill>
                <a:schemeClr val="tx2"/>
              </a:solidFill>
              <a:latin typeface="Century Gothic"/>
              <a:cs typeface="Century Gothic"/>
            </a:endParaRPr>
          </a:p>
        </p:txBody>
      </p:sp>
      <p:sp>
        <p:nvSpPr>
          <p:cNvPr id="49" name="object 17"/>
          <p:cNvSpPr txBox="1"/>
          <p:nvPr/>
        </p:nvSpPr>
        <p:spPr>
          <a:xfrm>
            <a:off x="476251" y="4307466"/>
            <a:ext cx="2221230" cy="73577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lIns="91440" tIns="91440" rIns="0" bIns="0" rtlCol="0">
            <a:noAutofit/>
          </a:bodyPr>
          <a:lstStyle/>
          <a:p>
            <a:pPr marL="12700">
              <a:lnSpc>
                <a:spcPts val="1500"/>
              </a:lnSpc>
              <a:spcBef>
                <a:spcPts val="67"/>
              </a:spcBef>
            </a:pPr>
            <a:r>
              <a:rPr lang="en-US" sz="1200" b="1" spc="-4" dirty="0" smtClean="0">
                <a:solidFill>
                  <a:schemeClr val="bg1"/>
                </a:solidFill>
                <a:latin typeface="Century Gothic" panose="020B0502020202020204" pitchFamily="34" charset="0"/>
                <a:cs typeface="Cambria"/>
              </a:rPr>
              <a:t>Better </a:t>
            </a:r>
            <a:r>
              <a:rPr lang="en-US" sz="1200" b="1" spc="-4" dirty="0">
                <a:solidFill>
                  <a:schemeClr val="bg1"/>
                </a:solidFill>
                <a:latin typeface="Century Gothic" panose="020B0502020202020204" pitchFamily="34" charset="0"/>
                <a:cs typeface="Cambria"/>
              </a:rPr>
              <a:t>s</a:t>
            </a:r>
            <a:r>
              <a:rPr lang="en-US" sz="1200" b="1" spc="-4" dirty="0" smtClean="0">
                <a:solidFill>
                  <a:schemeClr val="bg1"/>
                </a:solidFill>
                <a:latin typeface="Century Gothic" panose="020B0502020202020204" pitchFamily="34" charset="0"/>
                <a:cs typeface="Cambria"/>
              </a:rPr>
              <a:t>upply </a:t>
            </a:r>
            <a:r>
              <a:rPr lang="en-US" sz="1200" b="1" spc="-4" dirty="0">
                <a:solidFill>
                  <a:schemeClr val="bg1"/>
                </a:solidFill>
                <a:latin typeface="Century Gothic" panose="020B0502020202020204" pitchFamily="34" charset="0"/>
                <a:cs typeface="Cambria"/>
              </a:rPr>
              <a:t>c</a:t>
            </a:r>
            <a:r>
              <a:rPr lang="en-US" sz="1200" b="1" spc="-4" dirty="0" smtClean="0">
                <a:solidFill>
                  <a:schemeClr val="bg1"/>
                </a:solidFill>
                <a:latin typeface="Century Gothic" panose="020B0502020202020204" pitchFamily="34" charset="0"/>
                <a:cs typeface="Cambria"/>
              </a:rPr>
              <a:t>hain performance </a:t>
            </a:r>
            <a:r>
              <a:rPr lang="en-US" sz="1200" b="1" spc="-4" dirty="0" smtClean="0">
                <a:solidFill>
                  <a:schemeClr val="bg1"/>
                </a:solidFill>
                <a:latin typeface="Century Gothic" panose="020B0502020202020204" pitchFamily="34" charset="0"/>
                <a:cs typeface="Cambria"/>
              </a:rPr>
              <a:t>and </a:t>
            </a:r>
            <a:r>
              <a:rPr lang="en-US" sz="1200" b="1" spc="4" dirty="0" smtClean="0">
                <a:solidFill>
                  <a:schemeClr val="bg1"/>
                </a:solidFill>
                <a:latin typeface="Century Gothic" panose="020B0502020202020204" pitchFamily="34" charset="0"/>
                <a:cs typeface="Cambria"/>
              </a:rPr>
              <a:t>value with </a:t>
            </a:r>
            <a:r>
              <a:rPr lang="en-US" sz="1200" b="1" spc="4" dirty="0" smtClean="0">
                <a:solidFill>
                  <a:schemeClr val="bg1"/>
                </a:solidFill>
                <a:latin typeface="Century Gothic" panose="020B0502020202020204" pitchFamily="34" charset="0"/>
                <a:cs typeface="Cambria"/>
              </a:rPr>
              <a:t>Seven </a:t>
            </a:r>
            <a:r>
              <a:rPr lang="en-US" sz="1200" b="1" spc="4" dirty="0" smtClean="0">
                <a:solidFill>
                  <a:schemeClr val="bg1"/>
                </a:solidFill>
                <a:latin typeface="Century Gothic" panose="020B0502020202020204" pitchFamily="34" charset="0"/>
                <a:cs typeface="Cambria"/>
              </a:rPr>
              <a:t>Bridges Supply</a:t>
            </a:r>
            <a:endParaRPr sz="1200" b="1" dirty="0">
              <a:solidFill>
                <a:schemeClr val="bg1"/>
              </a:solidFill>
              <a:latin typeface="Century Gothic" panose="020B0502020202020204" pitchFamily="34" charset="0"/>
              <a:cs typeface="Cambri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7772400" cy="990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126" y="-52928"/>
            <a:ext cx="2214147" cy="1151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22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6612</TotalTime>
  <Words>451</Words>
  <Application>Microsoft Office PowerPoint</Application>
  <PresentationFormat>Custom</PresentationFormat>
  <Paragraphs>82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Cambria</vt:lpstr>
      <vt:lpstr>Century Gothic</vt:lpstr>
      <vt:lpstr>Courier New</vt:lpstr>
      <vt:lpstr>Times New Roman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Tuchmann</dc:creator>
  <cp:lastModifiedBy>Michael Frith</cp:lastModifiedBy>
  <cp:revision>79</cp:revision>
  <cp:lastPrinted>2015-04-01T19:28:34Z</cp:lastPrinted>
  <dcterms:modified xsi:type="dcterms:W3CDTF">2015-04-15T15:32:51Z</dcterms:modified>
</cp:coreProperties>
</file>